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Bogart" panose="020B0604020202020204" charset="0"/>
      <p:regular r:id="rId5"/>
    </p:embeddedFont>
    <p:embeddedFont>
      <p:font typeface="Bogart Italics" panose="020B0604020202020204" charset="0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Roca One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Herrero Román" userId="1cb36bf761949fc1" providerId="LiveId" clId="{20BB18B7-4AEB-44B9-813F-65CEC6E69C4D}"/>
    <pc:docChg chg="undo redo custSel delSld modSld">
      <pc:chgData name="Laura Herrero Román" userId="1cb36bf761949fc1" providerId="LiveId" clId="{20BB18B7-4AEB-44B9-813F-65CEC6E69C4D}" dt="2026-04-18T12:56:20.600" v="369" actId="1076"/>
      <pc:docMkLst>
        <pc:docMk/>
      </pc:docMkLst>
      <pc:sldChg chg="addSp delSp modSp mod">
        <pc:chgData name="Laura Herrero Román" userId="1cb36bf761949fc1" providerId="LiveId" clId="{20BB18B7-4AEB-44B9-813F-65CEC6E69C4D}" dt="2026-04-18T12:56:20.600" v="369" actId="1076"/>
        <pc:sldMkLst>
          <pc:docMk/>
          <pc:sldMk cId="0" sldId="258"/>
        </pc:sldMkLst>
        <pc:spChg chg="mod">
          <ac:chgData name="Laura Herrero Román" userId="1cb36bf761949fc1" providerId="LiveId" clId="{20BB18B7-4AEB-44B9-813F-65CEC6E69C4D}" dt="2026-04-18T12:44:36.795" v="52" actId="1076"/>
          <ac:spMkLst>
            <pc:docMk/>
            <pc:sldMk cId="0" sldId="258"/>
            <ac:spMk id="5" creationId="{00000000-0000-0000-0000-000000000000}"/>
          </ac:spMkLst>
        </pc:spChg>
        <pc:spChg chg="del">
          <ac:chgData name="Laura Herrero Román" userId="1cb36bf761949fc1" providerId="LiveId" clId="{20BB18B7-4AEB-44B9-813F-65CEC6E69C4D}" dt="2026-04-18T12:43:28.388" v="39" actId="478"/>
          <ac:spMkLst>
            <pc:docMk/>
            <pc:sldMk cId="0" sldId="258"/>
            <ac:spMk id="6" creationId="{00000000-0000-0000-0000-000000000000}"/>
          </ac:spMkLst>
        </pc:spChg>
        <pc:spChg chg="add mod">
          <ac:chgData name="Laura Herrero Román" userId="1cb36bf761949fc1" providerId="LiveId" clId="{20BB18B7-4AEB-44B9-813F-65CEC6E69C4D}" dt="2026-04-18T12:48:29.372" v="97" actId="208"/>
          <ac:spMkLst>
            <pc:docMk/>
            <pc:sldMk cId="0" sldId="258"/>
            <ac:spMk id="7" creationId="{0DA160A1-2A81-4775-BEF9-3A13FEE021A4}"/>
          </ac:spMkLst>
        </pc:spChg>
        <pc:spChg chg="mod">
          <ac:chgData name="Laura Herrero Román" userId="1cb36bf761949fc1" providerId="LiveId" clId="{20BB18B7-4AEB-44B9-813F-65CEC6E69C4D}" dt="2026-04-18T12:44:36.795" v="52" actId="1076"/>
          <ac:spMkLst>
            <pc:docMk/>
            <pc:sldMk cId="0" sldId="258"/>
            <ac:spMk id="9" creationId="{00000000-0000-0000-0000-000000000000}"/>
          </ac:spMkLst>
        </pc:spChg>
        <pc:spChg chg="mod">
          <ac:chgData name="Laura Herrero Román" userId="1cb36bf761949fc1" providerId="LiveId" clId="{20BB18B7-4AEB-44B9-813F-65CEC6E69C4D}" dt="2026-04-18T12:44:36.795" v="52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Laura Herrero Román" userId="1cb36bf761949fc1" providerId="LiveId" clId="{20BB18B7-4AEB-44B9-813F-65CEC6E69C4D}" dt="2026-04-18T12:44:36.795" v="52" actId="107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Laura Herrero Román" userId="1cb36bf761949fc1" providerId="LiveId" clId="{20BB18B7-4AEB-44B9-813F-65CEC6E69C4D}" dt="2026-04-18T12:47:01.167" v="81" actId="14100"/>
          <ac:spMkLst>
            <pc:docMk/>
            <pc:sldMk cId="0" sldId="258"/>
            <ac:spMk id="14" creationId="{00000000-0000-0000-0000-000000000000}"/>
          </ac:spMkLst>
        </pc:spChg>
        <pc:spChg chg="mod">
          <ac:chgData name="Laura Herrero Román" userId="1cb36bf761949fc1" providerId="LiveId" clId="{20BB18B7-4AEB-44B9-813F-65CEC6E69C4D}" dt="2026-04-18T12:44:34.666" v="50" actId="1076"/>
          <ac:spMkLst>
            <pc:docMk/>
            <pc:sldMk cId="0" sldId="258"/>
            <ac:spMk id="15" creationId="{00000000-0000-0000-0000-000000000000}"/>
          </ac:spMkLst>
        </pc:spChg>
        <pc:spChg chg="mod">
          <ac:chgData name="Laura Herrero Román" userId="1cb36bf761949fc1" providerId="LiveId" clId="{20BB18B7-4AEB-44B9-813F-65CEC6E69C4D}" dt="2026-04-18T12:47:05.893" v="88" actId="20577"/>
          <ac:spMkLst>
            <pc:docMk/>
            <pc:sldMk cId="0" sldId="258"/>
            <ac:spMk id="16" creationId="{00000000-0000-0000-0000-000000000000}"/>
          </ac:spMkLst>
        </pc:spChg>
        <pc:spChg chg="del">
          <ac:chgData name="Laura Herrero Román" userId="1cb36bf761949fc1" providerId="LiveId" clId="{20BB18B7-4AEB-44B9-813F-65CEC6E69C4D}" dt="2026-04-18T12:43:25.062" v="38" actId="478"/>
          <ac:spMkLst>
            <pc:docMk/>
            <pc:sldMk cId="0" sldId="258"/>
            <ac:spMk id="18" creationId="{0459898E-328A-4823-A9A7-5CC5AA83D7B4}"/>
          </ac:spMkLst>
        </pc:spChg>
        <pc:spChg chg="del mod topLvl">
          <ac:chgData name="Laura Herrero Román" userId="1cb36bf761949fc1" providerId="LiveId" clId="{20BB18B7-4AEB-44B9-813F-65CEC6E69C4D}" dt="2026-04-18T12:49:42.227" v="102" actId="478"/>
          <ac:spMkLst>
            <pc:docMk/>
            <pc:sldMk cId="0" sldId="258"/>
            <ac:spMk id="21" creationId="{E5AFF762-DF34-409C-B62C-5288E755E697}"/>
          </ac:spMkLst>
        </pc:spChg>
        <pc:spChg chg="del mod">
          <ac:chgData name="Laura Herrero Román" userId="1cb36bf761949fc1" providerId="LiveId" clId="{20BB18B7-4AEB-44B9-813F-65CEC6E69C4D}" dt="2026-04-18T12:49:40.595" v="101" actId="478"/>
          <ac:spMkLst>
            <pc:docMk/>
            <pc:sldMk cId="0" sldId="258"/>
            <ac:spMk id="22" creationId="{D62E9E55-5690-4EDE-9C90-F31A33757348}"/>
          </ac:spMkLst>
        </pc:spChg>
        <pc:spChg chg="mod topLvl">
          <ac:chgData name="Laura Herrero Román" userId="1cb36bf761949fc1" providerId="LiveId" clId="{20BB18B7-4AEB-44B9-813F-65CEC6E69C4D}" dt="2026-04-18T12:49:42.227" v="102" actId="478"/>
          <ac:spMkLst>
            <pc:docMk/>
            <pc:sldMk cId="0" sldId="258"/>
            <ac:spMk id="23" creationId="{526DB3CC-4C77-4A8A-B307-C84149A5C594}"/>
          </ac:spMkLst>
        </pc:spChg>
        <pc:spChg chg="mod">
          <ac:chgData name="Laura Herrero Román" userId="1cb36bf761949fc1" providerId="LiveId" clId="{20BB18B7-4AEB-44B9-813F-65CEC6E69C4D}" dt="2026-04-18T12:56:07.063" v="368" actId="1076"/>
          <ac:spMkLst>
            <pc:docMk/>
            <pc:sldMk cId="0" sldId="258"/>
            <ac:spMk id="27" creationId="{76DCC225-7932-48F7-856C-46E5CBCC8BBD}"/>
          </ac:spMkLst>
        </pc:spChg>
        <pc:spChg chg="mod">
          <ac:chgData name="Laura Herrero Román" userId="1cb36bf761949fc1" providerId="LiveId" clId="{20BB18B7-4AEB-44B9-813F-65CEC6E69C4D}" dt="2026-04-18T12:54:15.911" v="199" actId="207"/>
          <ac:spMkLst>
            <pc:docMk/>
            <pc:sldMk cId="0" sldId="258"/>
            <ac:spMk id="28" creationId="{4D372862-E472-4A66-8B7D-9C20122E4C78}"/>
          </ac:spMkLst>
        </pc:spChg>
        <pc:spChg chg="mod">
          <ac:chgData name="Laura Herrero Román" userId="1cb36bf761949fc1" providerId="LiveId" clId="{20BB18B7-4AEB-44B9-813F-65CEC6E69C4D}" dt="2026-04-18T12:53:49.362" v="194"/>
          <ac:spMkLst>
            <pc:docMk/>
            <pc:sldMk cId="0" sldId="258"/>
            <ac:spMk id="29" creationId="{26F281AF-F830-441F-9FA6-E587516C84E7}"/>
          </ac:spMkLst>
        </pc:spChg>
        <pc:grpChg chg="mod">
          <ac:chgData name="Laura Herrero Román" userId="1cb36bf761949fc1" providerId="LiveId" clId="{20BB18B7-4AEB-44B9-813F-65CEC6E69C4D}" dt="2026-04-18T12:44:36.795" v="52" actId="1076"/>
          <ac:grpSpMkLst>
            <pc:docMk/>
            <pc:sldMk cId="0" sldId="258"/>
            <ac:grpSpMk id="12" creationId="{00000000-0000-0000-0000-000000000000}"/>
          </ac:grpSpMkLst>
        </pc:grpChg>
        <pc:grpChg chg="add del mod">
          <ac:chgData name="Laura Herrero Román" userId="1cb36bf761949fc1" providerId="LiveId" clId="{20BB18B7-4AEB-44B9-813F-65CEC6E69C4D}" dt="2026-04-18T12:49:42.227" v="102" actId="478"/>
          <ac:grpSpMkLst>
            <pc:docMk/>
            <pc:sldMk cId="0" sldId="258"/>
            <ac:grpSpMk id="19" creationId="{3AC73B0C-9D48-4707-A209-5A6ABC0F34B5}"/>
          </ac:grpSpMkLst>
        </pc:grpChg>
        <pc:grpChg chg="del mod">
          <ac:chgData name="Laura Herrero Román" userId="1cb36bf761949fc1" providerId="LiveId" clId="{20BB18B7-4AEB-44B9-813F-65CEC6E69C4D}" dt="2026-04-18T12:49:40.595" v="101" actId="478"/>
          <ac:grpSpMkLst>
            <pc:docMk/>
            <pc:sldMk cId="0" sldId="258"/>
            <ac:grpSpMk id="20" creationId="{612BDD0B-CB54-4C78-A87A-620540191B13}"/>
          </ac:grpSpMkLst>
        </pc:grpChg>
        <pc:grpChg chg="add mod">
          <ac:chgData name="Laura Herrero Román" userId="1cb36bf761949fc1" providerId="LiveId" clId="{20BB18B7-4AEB-44B9-813F-65CEC6E69C4D}" dt="2026-04-18T12:56:20.600" v="369" actId="1076"/>
          <ac:grpSpMkLst>
            <pc:docMk/>
            <pc:sldMk cId="0" sldId="258"/>
            <ac:grpSpMk id="25" creationId="{8BEB2F96-B603-40FA-9F01-CD8C0CC84BE2}"/>
          </ac:grpSpMkLst>
        </pc:grpChg>
        <pc:grpChg chg="mod">
          <ac:chgData name="Laura Herrero Román" userId="1cb36bf761949fc1" providerId="LiveId" clId="{20BB18B7-4AEB-44B9-813F-65CEC6E69C4D}" dt="2026-04-18T12:53:49.362" v="194"/>
          <ac:grpSpMkLst>
            <pc:docMk/>
            <pc:sldMk cId="0" sldId="258"/>
            <ac:grpSpMk id="26" creationId="{90F9067B-7500-4541-9F39-4F9109928CF8}"/>
          </ac:grpSpMkLst>
        </pc:grpChg>
        <pc:graphicFrameChg chg="del modGraphic">
          <ac:chgData name="Laura Herrero Román" userId="1cb36bf761949fc1" providerId="LiveId" clId="{20BB18B7-4AEB-44B9-813F-65CEC6E69C4D}" dt="2026-04-18T12:43:03.804" v="36" actId="478"/>
          <ac:graphicFrameMkLst>
            <pc:docMk/>
            <pc:sldMk cId="0" sldId="258"/>
            <ac:graphicFrameMk id="17" creationId="{10674F0A-45EB-4D68-B187-5FFCC817E139}"/>
          </ac:graphicFrameMkLst>
        </pc:graphicFrameChg>
        <pc:graphicFrameChg chg="add mod modGraphic">
          <ac:chgData name="Laura Herrero Román" userId="1cb36bf761949fc1" providerId="LiveId" clId="{20BB18B7-4AEB-44B9-813F-65CEC6E69C4D}" dt="2026-04-18T12:53:16.847" v="191" actId="20577"/>
          <ac:graphicFrameMkLst>
            <pc:docMk/>
            <pc:sldMk cId="0" sldId="258"/>
            <ac:graphicFrameMk id="24" creationId="{F56D5F17-8B67-497F-AE8C-0506AC4C090F}"/>
          </ac:graphicFrameMkLst>
        </pc:graphicFrameChg>
      </pc:sldChg>
      <pc:sldChg chg="del">
        <pc:chgData name="Laura Herrero Román" userId="1cb36bf761949fc1" providerId="LiveId" clId="{20BB18B7-4AEB-44B9-813F-65CEC6E69C4D}" dt="2026-04-18T12:53:24.818" v="192" actId="47"/>
        <pc:sldMkLst>
          <pc:docMk/>
          <pc:sldMk cId="0" sldId="259"/>
        </pc:sldMkLst>
      </pc:sldChg>
      <pc:sldChg chg="del">
        <pc:chgData name="Laura Herrero Román" userId="1cb36bf761949fc1" providerId="LiveId" clId="{20BB18B7-4AEB-44B9-813F-65CEC6E69C4D}" dt="2026-04-18T12:53:28.119" v="193" actId="47"/>
        <pc:sldMkLst>
          <pc:docMk/>
          <pc:sldMk cId="0" sldId="260"/>
        </pc:sldMkLst>
      </pc:sldChg>
    </pc:docChg>
  </pc:docChgLst>
  <pc:docChgLst>
    <pc:chgData name="Laura Herrero Román" userId="1cb36bf761949fc1" providerId="LiveId" clId="{6C7A5943-3D5A-4A30-A7CD-DCD24E4B2B95}"/>
    <pc:docChg chg="undo custSel modSld">
      <pc:chgData name="Laura Herrero Román" userId="1cb36bf761949fc1" providerId="LiveId" clId="{6C7A5943-3D5A-4A30-A7CD-DCD24E4B2B95}" dt="2025-10-03T19:25:37.980" v="615" actId="20577"/>
      <pc:docMkLst>
        <pc:docMk/>
      </pc:docMkLst>
      <pc:sldChg chg="addSp delSp modSp mod">
        <pc:chgData name="Laura Herrero Román" userId="1cb36bf761949fc1" providerId="LiveId" clId="{6C7A5943-3D5A-4A30-A7CD-DCD24E4B2B95}" dt="2025-10-03T19:22:17.883" v="517" actId="20577"/>
        <pc:sldMkLst>
          <pc:docMk/>
          <pc:sldMk cId="0" sldId="257"/>
        </pc:sldMkLst>
        <pc:graphicFrameChg chg="add del mod modGraphic">
          <ac:chgData name="Laura Herrero Román" userId="1cb36bf761949fc1" providerId="LiveId" clId="{6C7A5943-3D5A-4A30-A7CD-DCD24E4B2B95}" dt="2025-10-03T17:31:29.015" v="69" actId="21"/>
          <ac:graphicFrameMkLst>
            <pc:docMk/>
            <pc:sldMk cId="0" sldId="257"/>
            <ac:graphicFrameMk id="14" creationId="{EC5B2D02-F961-4E59-AC36-3AEAC8C7CBAB}"/>
          </ac:graphicFrameMkLst>
        </pc:graphicFrameChg>
        <pc:graphicFrameChg chg="add mod modGraphic">
          <ac:chgData name="Laura Herrero Román" userId="1cb36bf761949fc1" providerId="LiveId" clId="{6C7A5943-3D5A-4A30-A7CD-DCD24E4B2B95}" dt="2025-10-03T19:22:17.883" v="517" actId="20577"/>
          <ac:graphicFrameMkLst>
            <pc:docMk/>
            <pc:sldMk cId="0" sldId="257"/>
            <ac:graphicFrameMk id="15" creationId="{E3CE1ABA-F39E-42F4-91B1-91C85ACA978B}"/>
          </ac:graphicFrameMkLst>
        </pc:graphicFrameChg>
      </pc:sldChg>
      <pc:sldChg chg="addSp delSp modSp mod">
        <pc:chgData name="Laura Herrero Román" userId="1cb36bf761949fc1" providerId="LiveId" clId="{6C7A5943-3D5A-4A30-A7CD-DCD24E4B2B95}" dt="2025-10-03T17:37:14.942" v="279" actId="207"/>
        <pc:sldMkLst>
          <pc:docMk/>
          <pc:sldMk cId="0" sldId="258"/>
        </pc:sldMkLst>
        <pc:spChg chg="mod">
          <ac:chgData name="Laura Herrero Román" userId="1cb36bf761949fc1" providerId="LiveId" clId="{6C7A5943-3D5A-4A30-A7CD-DCD24E4B2B95}" dt="2025-10-03T17:33:17.925" v="149" actId="404"/>
          <ac:spMkLst>
            <pc:docMk/>
            <pc:sldMk cId="0" sldId="258"/>
            <ac:spMk id="16" creationId="{00000000-0000-0000-0000-000000000000}"/>
          </ac:spMkLst>
        </pc:spChg>
        <pc:grpChg chg="mod">
          <ac:chgData name="Laura Herrero Román" userId="1cb36bf761949fc1" providerId="LiveId" clId="{6C7A5943-3D5A-4A30-A7CD-DCD24E4B2B95}" dt="2025-10-03T17:33:23.039" v="150" actId="1076"/>
          <ac:grpSpMkLst>
            <pc:docMk/>
            <pc:sldMk cId="0" sldId="258"/>
            <ac:grpSpMk id="12" creationId="{00000000-0000-0000-0000-000000000000}"/>
          </ac:grpSpMkLst>
        </pc:grpChg>
        <pc:graphicFrameChg chg="del">
          <ac:chgData name="Laura Herrero Román" userId="1cb36bf761949fc1" providerId="LiveId" clId="{6C7A5943-3D5A-4A30-A7CD-DCD24E4B2B95}" dt="2025-10-03T17:31:32.838" v="70" actId="478"/>
          <ac:graphicFrameMkLst>
            <pc:docMk/>
            <pc:sldMk cId="0" sldId="258"/>
            <ac:graphicFrameMk id="7" creationId="{00000000-0000-0000-0000-000000000000}"/>
          </ac:graphicFrameMkLst>
        </pc:graphicFrameChg>
        <pc:graphicFrameChg chg="add mod modGraphic">
          <ac:chgData name="Laura Herrero Román" userId="1cb36bf761949fc1" providerId="LiveId" clId="{6C7A5943-3D5A-4A30-A7CD-DCD24E4B2B95}" dt="2025-10-03T17:37:14.942" v="279" actId="207"/>
          <ac:graphicFrameMkLst>
            <pc:docMk/>
            <pc:sldMk cId="0" sldId="258"/>
            <ac:graphicFrameMk id="17" creationId="{10674F0A-45EB-4D68-B187-5FFCC817E139}"/>
          </ac:graphicFrameMkLst>
        </pc:graphicFrameChg>
      </pc:sldChg>
      <pc:sldChg chg="addSp modSp mod">
        <pc:chgData name="Laura Herrero Román" userId="1cb36bf761949fc1" providerId="LiveId" clId="{6C7A5943-3D5A-4A30-A7CD-DCD24E4B2B95}" dt="2025-10-03T17:43:10.270" v="355" actId="6549"/>
        <pc:sldMkLst>
          <pc:docMk/>
          <pc:sldMk cId="0" sldId="259"/>
        </pc:sldMkLst>
        <pc:spChg chg="mod">
          <ac:chgData name="Laura Herrero Román" userId="1cb36bf761949fc1" providerId="LiveId" clId="{6C7A5943-3D5A-4A30-A7CD-DCD24E4B2B95}" dt="2025-10-03T17:41:58.458" v="313" actId="20577"/>
          <ac:spMkLst>
            <pc:docMk/>
            <pc:sldMk cId="0" sldId="259"/>
            <ac:spMk id="5" creationId="{00000000-0000-0000-0000-000000000000}"/>
          </ac:spMkLst>
        </pc:spChg>
        <pc:graphicFrameChg chg="add mod modGraphic">
          <ac:chgData name="Laura Herrero Román" userId="1cb36bf761949fc1" providerId="LiveId" clId="{6C7A5943-3D5A-4A30-A7CD-DCD24E4B2B95}" dt="2025-10-03T17:43:10.270" v="355" actId="6549"/>
          <ac:graphicFrameMkLst>
            <pc:docMk/>
            <pc:sldMk cId="0" sldId="259"/>
            <ac:graphicFrameMk id="6" creationId="{4D8BD793-2A52-428E-B202-0DD5A3323894}"/>
          </ac:graphicFrameMkLst>
        </pc:graphicFrameChg>
      </pc:sldChg>
      <pc:sldChg chg="addSp modSp mod">
        <pc:chgData name="Laura Herrero Román" userId="1cb36bf761949fc1" providerId="LiveId" clId="{6C7A5943-3D5A-4A30-A7CD-DCD24E4B2B95}" dt="2025-10-03T19:25:37.980" v="615" actId="20577"/>
        <pc:sldMkLst>
          <pc:docMk/>
          <pc:sldMk cId="0" sldId="260"/>
        </pc:sldMkLst>
        <pc:graphicFrameChg chg="add mod modGraphic">
          <ac:chgData name="Laura Herrero Román" userId="1cb36bf761949fc1" providerId="LiveId" clId="{6C7A5943-3D5A-4A30-A7CD-DCD24E4B2B95}" dt="2025-10-03T19:25:37.980" v="615" actId="20577"/>
          <ac:graphicFrameMkLst>
            <pc:docMk/>
            <pc:sldMk cId="0" sldId="260"/>
            <ac:graphicFrameMk id="8" creationId="{BD0DEAE3-BDBF-4534-8FB8-76E1958491A0}"/>
          </ac:graphicFrameMkLst>
        </pc:graphicFrameChg>
      </pc:sldChg>
    </pc:docChg>
  </pc:docChgLst>
  <pc:docChgLst>
    <pc:chgData name="Laura Herrero Román" userId="1cb36bf761949fc1" providerId="LiveId" clId="{031D5EDA-981F-4044-9543-5336705795D9}"/>
    <pc:docChg chg="custSel modSld">
      <pc:chgData name="Laura Herrero Román" userId="1cb36bf761949fc1" providerId="LiveId" clId="{031D5EDA-981F-4044-9543-5336705795D9}" dt="2025-10-05T12:16:25.195" v="40" actId="1076"/>
      <pc:docMkLst>
        <pc:docMk/>
      </pc:docMkLst>
      <pc:sldChg chg="addSp delSp modSp mod">
        <pc:chgData name="Laura Herrero Román" userId="1cb36bf761949fc1" providerId="LiveId" clId="{031D5EDA-981F-4044-9543-5336705795D9}" dt="2025-10-05T12:16:25.195" v="40" actId="1076"/>
        <pc:sldMkLst>
          <pc:docMk/>
          <pc:sldMk cId="0" sldId="258"/>
        </pc:sldMkLst>
        <pc:spChg chg="add mod">
          <ac:chgData name="Laura Herrero Román" userId="1cb36bf761949fc1" providerId="LiveId" clId="{031D5EDA-981F-4044-9543-5336705795D9}" dt="2025-10-05T12:16:25.195" v="40" actId="1076"/>
          <ac:spMkLst>
            <pc:docMk/>
            <pc:sldMk cId="0" sldId="258"/>
            <ac:spMk id="18" creationId="{0459898E-328A-4823-A9A7-5CC5AA83D7B4}"/>
          </ac:spMkLst>
        </pc:spChg>
        <pc:picChg chg="add del mod">
          <ac:chgData name="Laura Herrero Román" userId="1cb36bf761949fc1" providerId="LiveId" clId="{031D5EDA-981F-4044-9543-5336705795D9}" dt="2025-10-05T12:13:27.331" v="5" actId="478"/>
          <ac:picMkLst>
            <pc:docMk/>
            <pc:sldMk cId="0" sldId="258"/>
            <ac:picMk id="7" creationId="{0B7F752A-C509-4A43-8F72-D4608925E06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63261" y="4115872"/>
            <a:ext cx="11161478" cy="2093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29"/>
              </a:lnSpc>
            </a:pPr>
            <a:r>
              <a:rPr lang="en-US" sz="7218">
                <a:solidFill>
                  <a:srgbClr val="000000"/>
                </a:solidFill>
                <a:latin typeface="Roca One"/>
                <a:ea typeface="Roca One"/>
                <a:cs typeface="Roca One"/>
                <a:sym typeface="Roca One"/>
              </a:rPr>
              <a:t>LAS TRES </a:t>
            </a:r>
          </a:p>
          <a:p>
            <a:pPr marL="0" lvl="0" indent="0" algn="ctr">
              <a:lnSpc>
                <a:spcPts val="8229"/>
              </a:lnSpc>
            </a:pPr>
            <a:r>
              <a:rPr lang="en-US" sz="7218">
                <a:solidFill>
                  <a:srgbClr val="000000"/>
                </a:solidFill>
                <a:latin typeface="Roca One"/>
                <a:ea typeface="Roca One"/>
                <a:cs typeface="Roca One"/>
                <a:sym typeface="Roca One"/>
              </a:rPr>
              <a:t>CONJUGACIONES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85798" y="2180051"/>
            <a:ext cx="1182842" cy="1350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Comer </a:t>
            </a:r>
          </a:p>
          <a:p>
            <a:pPr algn="l">
              <a:lnSpc>
                <a:spcPts val="2700"/>
              </a:lnSpc>
            </a:pPr>
            <a:r>
              <a:rPr lang="en-US" sz="1800" dirty="0" err="1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Salir</a:t>
            </a:r>
            <a:endParaRPr lang="en-US" sz="1800" dirty="0">
              <a:solidFill>
                <a:srgbClr val="000000"/>
              </a:solidFill>
              <a:latin typeface="Bogart"/>
              <a:ea typeface="Bogart"/>
              <a:cs typeface="Bogart"/>
              <a:sym typeface="Bogart"/>
            </a:endParaRPr>
          </a:p>
          <a:p>
            <a:pPr algn="l">
              <a:lnSpc>
                <a:spcPts val="2700"/>
              </a:lnSpc>
            </a:pP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Hablar</a:t>
            </a:r>
          </a:p>
          <a:p>
            <a:pPr algn="l">
              <a:lnSpc>
                <a:spcPts val="2700"/>
              </a:lnSpc>
            </a:pP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Ser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881199"/>
            <a:ext cx="14212930" cy="843642"/>
            <a:chOff x="0" y="0"/>
            <a:chExt cx="18950573" cy="112485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8950573" cy="1124856"/>
              <a:chOff x="0" y="0"/>
              <a:chExt cx="3743323" cy="22219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743323" cy="222194"/>
              </a:xfrm>
              <a:custGeom>
                <a:avLst/>
                <a:gdLst/>
                <a:ahLst/>
                <a:cxnLst/>
                <a:rect l="l" t="t" r="r" b="b"/>
                <a:pathLst>
                  <a:path w="3743323" h="222194">
                    <a:moveTo>
                      <a:pt x="0" y="0"/>
                    </a:moveTo>
                    <a:lnTo>
                      <a:pt x="3743323" y="0"/>
                    </a:lnTo>
                    <a:lnTo>
                      <a:pt x="3743323" y="222194"/>
                    </a:lnTo>
                    <a:lnTo>
                      <a:pt x="0" y="222194"/>
                    </a:lnTo>
                    <a:close/>
                  </a:path>
                </a:pathLst>
              </a:custGeom>
              <a:solidFill>
                <a:srgbClr val="FFC2C2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3743323" cy="26029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342797" y="346740"/>
              <a:ext cx="13167907" cy="4980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</a:pPr>
              <a:r>
                <a:rPr lang="en-US" sz="2799">
                  <a:solidFill>
                    <a:srgbClr val="000000"/>
                  </a:solidFill>
                  <a:latin typeface="Roca One"/>
                  <a:ea typeface="Roca One"/>
                  <a:cs typeface="Roca One"/>
                  <a:sym typeface="Roca One"/>
                </a:rPr>
                <a:t>Clasifica estos verbos según su conjugación: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303343" y="2180051"/>
            <a:ext cx="1182842" cy="1350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 dirty="0" err="1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Pedir</a:t>
            </a: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 </a:t>
            </a:r>
          </a:p>
          <a:p>
            <a:pPr algn="l">
              <a:lnSpc>
                <a:spcPts val="2700"/>
              </a:lnSpc>
            </a:pP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Leer</a:t>
            </a:r>
          </a:p>
          <a:p>
            <a:pPr algn="l">
              <a:lnSpc>
                <a:spcPts val="2700"/>
              </a:lnSpc>
            </a:pPr>
            <a:r>
              <a:rPr lang="en-US" sz="1800" dirty="0" err="1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Escribir</a:t>
            </a:r>
            <a:endParaRPr lang="en-US" sz="1800" dirty="0">
              <a:solidFill>
                <a:srgbClr val="000000"/>
              </a:solidFill>
              <a:latin typeface="Bogart"/>
              <a:ea typeface="Bogart"/>
              <a:cs typeface="Bogart"/>
              <a:sym typeface="Bogart"/>
            </a:endParaRPr>
          </a:p>
          <a:p>
            <a:pPr algn="l">
              <a:lnSpc>
                <a:spcPts val="2700"/>
              </a:lnSpc>
            </a:pPr>
            <a:r>
              <a:rPr lang="en-US" sz="1800" dirty="0" err="1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Trabajar</a:t>
            </a:r>
            <a:endParaRPr lang="en-US" sz="1800" dirty="0">
              <a:solidFill>
                <a:srgbClr val="000000"/>
              </a:solidFill>
              <a:latin typeface="Bogart"/>
              <a:ea typeface="Bogart"/>
              <a:cs typeface="Bogart"/>
              <a:sym typeface="Bogar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324385" y="2180051"/>
            <a:ext cx="1182842" cy="1350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Decidir</a:t>
            </a: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Jugar</a:t>
            </a: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Aprender</a:t>
            </a: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Hacer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45427" y="2180051"/>
            <a:ext cx="1182842" cy="1350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Ver</a:t>
            </a: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Estudiar</a:t>
            </a: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Llegar</a:t>
            </a: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Correr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66470" y="2180051"/>
            <a:ext cx="1182842" cy="1350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Hacer</a:t>
            </a: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Ir</a:t>
            </a: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Tener</a:t>
            </a: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Decir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387512" y="2180051"/>
            <a:ext cx="1182842" cy="1350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Pasear</a:t>
            </a: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Comprar</a:t>
            </a: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Beber</a:t>
            </a: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Vivir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08555" y="2180051"/>
            <a:ext cx="1182842" cy="1350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Conocer</a:t>
            </a: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Escuchar</a:t>
            </a: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Dormir</a:t>
            </a: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Poder</a:t>
            </a:r>
          </a:p>
        </p:txBody>
      </p:sp>
      <p:graphicFrame>
        <p:nvGraphicFramePr>
          <p:cNvPr id="15" name="Tabla 15">
            <a:extLst>
              <a:ext uri="{FF2B5EF4-FFF2-40B4-BE49-F238E27FC236}">
                <a16:creationId xmlns:a16="http://schemas.microsoft.com/office/drawing/2014/main" id="{E3CE1ABA-F39E-42F4-91B1-91C85ACA97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32585"/>
              </p:ext>
            </p:extLst>
          </p:nvPr>
        </p:nvGraphicFramePr>
        <p:xfrm>
          <a:off x="2039165" y="4991098"/>
          <a:ext cx="12192000" cy="45593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69595420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17280687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943923474"/>
                    </a:ext>
                  </a:extLst>
                </a:gridCol>
              </a:tblGrid>
              <a:tr h="733346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  <a:latin typeface="Bogart" panose="020B0604020202020204" charset="0"/>
                        </a:rPr>
                        <a:t>1ª conjugación</a:t>
                      </a:r>
                    </a:p>
                    <a:p>
                      <a:pPr algn="ctr"/>
                      <a:r>
                        <a:rPr lang="es-ES" i="1" dirty="0">
                          <a:solidFill>
                            <a:schemeClr val="bg1"/>
                          </a:solidFill>
                          <a:latin typeface="Bogart" panose="020B0604020202020204" charset="0"/>
                        </a:rPr>
                        <a:t>-ar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Bogart" panose="020B0604020202020204" charset="0"/>
                        </a:rPr>
                        <a:t>2ª conjugación</a:t>
                      </a:r>
                    </a:p>
                    <a:p>
                      <a:pPr algn="ctr"/>
                      <a:r>
                        <a:rPr lang="es-ES" i="1" dirty="0">
                          <a:latin typeface="Bogart" panose="020B0604020202020204" charset="0"/>
                        </a:rPr>
                        <a:t>-</a:t>
                      </a:r>
                      <a:r>
                        <a:rPr lang="es-ES" i="1" dirty="0" err="1">
                          <a:latin typeface="Bogart" panose="020B0604020202020204" charset="0"/>
                        </a:rPr>
                        <a:t>er</a:t>
                      </a:r>
                      <a:endParaRPr lang="es-ES" i="1" dirty="0">
                        <a:latin typeface="Bogart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Bogart" panose="020B0604020202020204" charset="0"/>
                        </a:rPr>
                        <a:t>3ª conjugación</a:t>
                      </a:r>
                    </a:p>
                    <a:p>
                      <a:pPr algn="ctr"/>
                      <a:r>
                        <a:rPr lang="es-ES" i="1" dirty="0">
                          <a:latin typeface="Bogart" panose="020B0604020202020204" charset="0"/>
                        </a:rPr>
                        <a:t>-ir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8286426"/>
                  </a:ext>
                </a:extLst>
              </a:tr>
              <a:tr h="382601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s-ES" dirty="0">
                        <a:latin typeface="Bogart" panose="020B0604020202020204" charset="0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dirty="0">
                          <a:latin typeface="Bogart" panose="020B0604020202020204" charset="0"/>
                        </a:rPr>
                        <a:t>hablar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s-ES" dirty="0">
                        <a:latin typeface="Bogar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s-ES" dirty="0">
                        <a:latin typeface="Bogart" panose="020B0604020202020204" charset="0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dirty="0">
                          <a:latin typeface="Bogart" panose="020B0604020202020204" charset="0"/>
                        </a:rPr>
                        <a:t>comer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s-ES" dirty="0">
                        <a:latin typeface="Bogart" panose="020B0604020202020204" charset="0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dirty="0">
                          <a:latin typeface="Bogart" panose="020B0604020202020204" charset="0"/>
                        </a:rPr>
                        <a:t>salir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4526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881199"/>
            <a:ext cx="14212930" cy="843642"/>
            <a:chOff x="0" y="0"/>
            <a:chExt cx="3743323" cy="2221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43323" cy="222194"/>
            </a:xfrm>
            <a:custGeom>
              <a:avLst/>
              <a:gdLst/>
              <a:ahLst/>
              <a:cxnLst/>
              <a:rect l="l" t="t" r="r" b="b"/>
              <a:pathLst>
                <a:path w="3743323" h="222194">
                  <a:moveTo>
                    <a:pt x="0" y="0"/>
                  </a:moveTo>
                  <a:lnTo>
                    <a:pt x="3743323" y="0"/>
                  </a:lnTo>
                  <a:lnTo>
                    <a:pt x="3743323" y="222194"/>
                  </a:lnTo>
                  <a:lnTo>
                    <a:pt x="0" y="222194"/>
                  </a:lnTo>
                  <a:close/>
                </a:path>
              </a:pathLst>
            </a:custGeom>
            <a:solidFill>
              <a:srgbClr val="FFC2C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743323" cy="2602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144000" y="2510254"/>
            <a:ext cx="3679291" cy="2602758"/>
          </a:xfrm>
          <a:custGeom>
            <a:avLst/>
            <a:gdLst/>
            <a:ahLst/>
            <a:cxnLst/>
            <a:rect l="l" t="t" r="r" b="b"/>
            <a:pathLst>
              <a:path w="3679291" h="2602758">
                <a:moveTo>
                  <a:pt x="0" y="0"/>
                </a:moveTo>
                <a:lnTo>
                  <a:pt x="3679291" y="0"/>
                </a:lnTo>
                <a:lnTo>
                  <a:pt x="3679291" y="2602757"/>
                </a:lnTo>
                <a:lnTo>
                  <a:pt x="0" y="26027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270093" y="1157923"/>
            <a:ext cx="9875930" cy="356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9"/>
              </a:lnSpc>
            </a:pPr>
            <a:r>
              <a:rPr lang="en-US" sz="2799">
                <a:solidFill>
                  <a:srgbClr val="000000"/>
                </a:solidFill>
                <a:latin typeface="Roca One"/>
                <a:ea typeface="Roca One"/>
                <a:cs typeface="Roca One"/>
                <a:sym typeface="Roca One"/>
              </a:rPr>
              <a:t>El infinitivo: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70093" y="2552700"/>
            <a:ext cx="6998884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El </a:t>
            </a:r>
            <a:r>
              <a:rPr lang="en-US" sz="1800">
                <a:solidFill>
                  <a:srgbClr val="FF5757"/>
                </a:solidFill>
                <a:latin typeface="Bogart"/>
                <a:ea typeface="Bogart"/>
                <a:cs typeface="Bogart"/>
                <a:sym typeface="Bogart"/>
              </a:rPr>
              <a:t>infinitivo </a:t>
            </a: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es el nombre del verbo. Es una </a:t>
            </a:r>
            <a:r>
              <a:rPr lang="en-US" sz="1800">
                <a:solidFill>
                  <a:srgbClr val="FF5757"/>
                </a:solidFill>
                <a:latin typeface="Bogart"/>
                <a:ea typeface="Bogart"/>
                <a:cs typeface="Bogart"/>
                <a:sym typeface="Bogart"/>
              </a:rPr>
              <a:t>forma no personal</a:t>
            </a: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 </a:t>
            </a:r>
          </a:p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y es la que aparece en el </a:t>
            </a:r>
            <a:r>
              <a:rPr lang="en-US" sz="1800">
                <a:solidFill>
                  <a:srgbClr val="FF5757"/>
                </a:solidFill>
                <a:latin typeface="Bogart"/>
                <a:ea typeface="Bogart"/>
                <a:cs typeface="Bogart"/>
                <a:sym typeface="Bogart"/>
              </a:rPr>
              <a:t>diccionario </a:t>
            </a:r>
            <a:r>
              <a:rPr lang="en-US" sz="180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cuando buscamos un verbo.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70093" y="3655695"/>
            <a:ext cx="6998884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El </a:t>
            </a:r>
            <a:r>
              <a:rPr lang="en-US" sz="1800" dirty="0" err="1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infinitivo</a:t>
            </a: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tiene</a:t>
            </a: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 </a:t>
            </a:r>
            <a:r>
              <a:rPr lang="en-US" sz="1800" dirty="0" err="1">
                <a:solidFill>
                  <a:srgbClr val="FF5757"/>
                </a:solidFill>
                <a:latin typeface="Bogart"/>
                <a:ea typeface="Bogart"/>
                <a:cs typeface="Bogart"/>
                <a:sym typeface="Bogart"/>
              </a:rPr>
              <a:t>tres</a:t>
            </a:r>
            <a:r>
              <a:rPr lang="en-US" sz="1800" dirty="0">
                <a:solidFill>
                  <a:srgbClr val="FF5757"/>
                </a:solidFill>
                <a:latin typeface="Bogart"/>
                <a:ea typeface="Bogart"/>
                <a:cs typeface="Bogart"/>
                <a:sym typeface="Bogart"/>
              </a:rPr>
              <a:t> </a:t>
            </a:r>
            <a:r>
              <a:rPr lang="en-US" sz="1800" dirty="0" err="1">
                <a:solidFill>
                  <a:srgbClr val="FF5757"/>
                </a:solidFill>
                <a:latin typeface="Bogart"/>
                <a:ea typeface="Bogart"/>
                <a:cs typeface="Bogart"/>
                <a:sym typeface="Bogart"/>
              </a:rPr>
              <a:t>terminaciones</a:t>
            </a: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en</a:t>
            </a: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español</a:t>
            </a: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:</a:t>
            </a:r>
          </a:p>
          <a:p>
            <a:pPr algn="l">
              <a:lnSpc>
                <a:spcPts val="2700"/>
              </a:lnSpc>
            </a:pPr>
            <a:r>
              <a:rPr lang="en-US" sz="1800" i="1" dirty="0">
                <a:solidFill>
                  <a:srgbClr val="FF5757"/>
                </a:solidFill>
                <a:latin typeface="Bogart Italics"/>
                <a:ea typeface="Bogart Italics"/>
                <a:cs typeface="Bogart Italics"/>
                <a:sym typeface="Bogart Italics"/>
              </a:rPr>
              <a:t>-</a:t>
            </a:r>
            <a:r>
              <a:rPr lang="en-US" sz="1800" i="1" dirty="0" err="1">
                <a:solidFill>
                  <a:srgbClr val="FF5757"/>
                </a:solidFill>
                <a:latin typeface="Bogart Italics"/>
                <a:ea typeface="Bogart Italics"/>
                <a:cs typeface="Bogart Italics"/>
                <a:sym typeface="Bogart Italics"/>
              </a:rPr>
              <a:t>ar</a:t>
            </a:r>
            <a:r>
              <a:rPr lang="en-US" sz="1800" i="1" dirty="0">
                <a:solidFill>
                  <a:srgbClr val="FF5757"/>
                </a:solidFill>
                <a:latin typeface="Bogart Italics"/>
                <a:ea typeface="Bogart Italics"/>
                <a:cs typeface="Bogart Italics"/>
                <a:sym typeface="Bogart Italics"/>
              </a:rPr>
              <a:t>, -er, -</a:t>
            </a:r>
            <a:r>
              <a:rPr lang="en-US" sz="1800" i="1" dirty="0" err="1">
                <a:solidFill>
                  <a:srgbClr val="FF5757"/>
                </a:solidFill>
                <a:latin typeface="Bogart Italics"/>
                <a:ea typeface="Bogart Italics"/>
                <a:cs typeface="Bogart Italics"/>
                <a:sym typeface="Bogart Italics"/>
              </a:rPr>
              <a:t>ir</a:t>
            </a:r>
            <a:r>
              <a:rPr lang="en-US" sz="1800" i="1" dirty="0" err="1">
                <a:solidFill>
                  <a:srgbClr val="000000"/>
                </a:solidFill>
                <a:latin typeface="Bogart Italics"/>
                <a:ea typeface="Bogart Italics"/>
                <a:cs typeface="Bogart Italics"/>
                <a:sym typeface="Bogart Italics"/>
              </a:rPr>
              <a:t>.</a:t>
            </a:r>
            <a:endParaRPr lang="en-US" sz="1800" i="1" dirty="0">
              <a:solidFill>
                <a:srgbClr val="000000"/>
              </a:solidFill>
              <a:latin typeface="Bogart Italics"/>
              <a:ea typeface="Bogart Italics"/>
              <a:cs typeface="Bogart Italics"/>
              <a:sym typeface="Bogart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70093" y="4758690"/>
            <a:ext cx="6998884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 dirty="0" err="1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En</a:t>
            </a: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español</a:t>
            </a: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 se </a:t>
            </a:r>
            <a:r>
              <a:rPr lang="en-US" sz="1800" dirty="0" err="1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añade</a:t>
            </a: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el</a:t>
            </a: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pronombre</a:t>
            </a: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 </a:t>
            </a:r>
            <a:r>
              <a:rPr lang="en-US" sz="1800" i="1" dirty="0">
                <a:solidFill>
                  <a:srgbClr val="FF5757"/>
                </a:solidFill>
                <a:latin typeface="Bogart Italics"/>
                <a:ea typeface="Bogart Italics"/>
                <a:cs typeface="Bogart Italics"/>
                <a:sym typeface="Bogart Italics"/>
              </a:rPr>
              <a:t>se</a:t>
            </a: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 a los </a:t>
            </a:r>
            <a:r>
              <a:rPr lang="en-US" sz="1800" dirty="0" err="1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verbos</a:t>
            </a: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 con forma </a:t>
            </a:r>
            <a:r>
              <a:rPr lang="en-US" sz="1800" dirty="0" err="1">
                <a:solidFill>
                  <a:srgbClr val="FF5757"/>
                </a:solidFill>
                <a:latin typeface="Bogart"/>
                <a:ea typeface="Bogart"/>
                <a:cs typeface="Bogart"/>
                <a:sym typeface="Bogart"/>
              </a:rPr>
              <a:t>reflexiva</a:t>
            </a: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: </a:t>
            </a:r>
            <a:r>
              <a:rPr lang="en-US" sz="1800" i="1" dirty="0" err="1">
                <a:solidFill>
                  <a:srgbClr val="000000"/>
                </a:solidFill>
                <a:latin typeface="Bogart Italics"/>
                <a:ea typeface="Bogart Italics"/>
                <a:cs typeface="Bogart Italics"/>
                <a:sym typeface="Bogart Italics"/>
              </a:rPr>
              <a:t>ducharse</a:t>
            </a:r>
            <a:r>
              <a:rPr lang="en-US" sz="1800" i="1" dirty="0">
                <a:solidFill>
                  <a:srgbClr val="000000"/>
                </a:solidFill>
                <a:latin typeface="Bogart Italics"/>
                <a:ea typeface="Bogart Italics"/>
                <a:cs typeface="Bogart Italics"/>
                <a:sym typeface="Bogart Italics"/>
              </a:rPr>
              <a:t>, </a:t>
            </a:r>
            <a:r>
              <a:rPr lang="en-US" sz="1800" i="1" dirty="0" err="1">
                <a:solidFill>
                  <a:srgbClr val="000000"/>
                </a:solidFill>
                <a:latin typeface="Bogart Italics"/>
                <a:ea typeface="Bogart Italics"/>
                <a:cs typeface="Bogart Italics"/>
                <a:sym typeface="Bogart Italics"/>
              </a:rPr>
              <a:t>moverse</a:t>
            </a:r>
            <a:r>
              <a:rPr lang="en-US" sz="1800" i="1" dirty="0">
                <a:solidFill>
                  <a:srgbClr val="000000"/>
                </a:solidFill>
                <a:latin typeface="Bogart Italics"/>
                <a:ea typeface="Bogart Italics"/>
                <a:cs typeface="Bogart Italics"/>
                <a:sym typeface="Bogart Italics"/>
              </a:rPr>
              <a:t>, </a:t>
            </a:r>
            <a:r>
              <a:rPr lang="en-US" sz="1800" i="1" dirty="0" err="1">
                <a:solidFill>
                  <a:srgbClr val="000000"/>
                </a:solidFill>
                <a:latin typeface="Bogart Italics"/>
                <a:ea typeface="Bogart Italics"/>
                <a:cs typeface="Bogart Italics"/>
                <a:sym typeface="Bogart Italics"/>
              </a:rPr>
              <a:t>vestirse</a:t>
            </a:r>
            <a:r>
              <a:rPr lang="en-US" sz="1800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rPr>
              <a:t>...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70093" y="6399140"/>
            <a:ext cx="7251201" cy="1838969"/>
            <a:chOff x="0" y="-671743"/>
            <a:chExt cx="9668268" cy="2451958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-671743"/>
              <a:ext cx="9668268" cy="2451958"/>
              <a:chOff x="0" y="-132690"/>
              <a:chExt cx="1909781" cy="484337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-132690"/>
                <a:ext cx="1909781" cy="351647"/>
              </a:xfrm>
              <a:custGeom>
                <a:avLst/>
                <a:gdLst/>
                <a:ahLst/>
                <a:cxnLst/>
                <a:rect l="l" t="t" r="r" b="b"/>
                <a:pathLst>
                  <a:path w="1909781" h="351647">
                    <a:moveTo>
                      <a:pt x="0" y="0"/>
                    </a:moveTo>
                    <a:lnTo>
                      <a:pt x="1909781" y="0"/>
                    </a:lnTo>
                    <a:lnTo>
                      <a:pt x="1909781" y="351647"/>
                    </a:lnTo>
                    <a:lnTo>
                      <a:pt x="0" y="351647"/>
                    </a:lnTo>
                    <a:close/>
                  </a:path>
                </a:pathLst>
              </a:custGeom>
              <a:solidFill>
                <a:srgbClr val="FFF3C2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1909781" cy="3897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336423" y="-240742"/>
              <a:ext cx="9331845" cy="870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dirty="0">
                  <a:solidFill>
                    <a:srgbClr val="000000"/>
                  </a:solidFill>
                  <a:latin typeface="Bogart"/>
                  <a:ea typeface="Bogart"/>
                  <a:cs typeface="Bogart"/>
                  <a:sym typeface="Bogart"/>
                </a:rPr>
                <a:t>Para </a:t>
              </a:r>
              <a:r>
                <a:rPr lang="en-US" dirty="0" err="1">
                  <a:solidFill>
                    <a:srgbClr val="000000"/>
                  </a:solidFill>
                  <a:latin typeface="Bogart"/>
                  <a:ea typeface="Bogart"/>
                  <a:cs typeface="Bogart"/>
                  <a:sym typeface="Bogart"/>
                </a:rPr>
                <a:t>conjugar</a:t>
              </a:r>
              <a:r>
                <a:rPr lang="en-US" dirty="0">
                  <a:solidFill>
                    <a:srgbClr val="000000"/>
                  </a:solidFill>
                  <a:latin typeface="Bogart"/>
                  <a:ea typeface="Bogart"/>
                  <a:cs typeface="Bogart"/>
                  <a:sym typeface="Bogart"/>
                </a:rPr>
                <a:t> un verbo regular, </a:t>
              </a:r>
              <a:r>
                <a:rPr lang="en-US" dirty="0" err="1">
                  <a:solidFill>
                    <a:srgbClr val="000000"/>
                  </a:solidFill>
                  <a:latin typeface="Bogart"/>
                  <a:ea typeface="Bogart"/>
                  <a:cs typeface="Bogart"/>
                  <a:sym typeface="Bogart"/>
                </a:rPr>
                <a:t>cambiamos</a:t>
              </a:r>
              <a:r>
                <a:rPr lang="en-US" dirty="0">
                  <a:solidFill>
                    <a:srgbClr val="000000"/>
                  </a:solidFill>
                  <a:latin typeface="Bogart"/>
                  <a:ea typeface="Bogart"/>
                  <a:cs typeface="Bogart"/>
                  <a:sym typeface="Bogart"/>
                </a:rPr>
                <a:t> la </a:t>
              </a:r>
              <a:r>
                <a:rPr lang="en-US" dirty="0" err="1">
                  <a:solidFill>
                    <a:srgbClr val="000000"/>
                  </a:solidFill>
                  <a:latin typeface="Bogart"/>
                  <a:ea typeface="Bogart"/>
                  <a:cs typeface="Bogart"/>
                  <a:sym typeface="Bogart"/>
                </a:rPr>
                <a:t>terminación</a:t>
              </a:r>
              <a:r>
                <a:rPr lang="en-US" dirty="0">
                  <a:solidFill>
                    <a:srgbClr val="000000"/>
                  </a:solidFill>
                  <a:latin typeface="Bogart"/>
                  <a:ea typeface="Bogart"/>
                  <a:cs typeface="Bogart"/>
                  <a:sym typeface="Bogart"/>
                </a:rPr>
                <a:t> del </a:t>
              </a:r>
              <a:r>
                <a:rPr lang="en-US" dirty="0" err="1">
                  <a:solidFill>
                    <a:srgbClr val="000000"/>
                  </a:solidFill>
                  <a:latin typeface="Bogart"/>
                  <a:ea typeface="Bogart"/>
                  <a:cs typeface="Bogart"/>
                  <a:sym typeface="Bogart"/>
                </a:rPr>
                <a:t>infinitivo</a:t>
              </a:r>
              <a:r>
                <a:rPr lang="en-US" dirty="0">
                  <a:solidFill>
                    <a:srgbClr val="000000"/>
                  </a:solidFill>
                  <a:latin typeface="Bogart"/>
                  <a:ea typeface="Bogart"/>
                  <a:cs typeface="Bogart"/>
                  <a:sym typeface="Bogart"/>
                </a:rPr>
                <a:t> por las </a:t>
              </a:r>
              <a:r>
                <a:rPr lang="en-US" dirty="0" err="1">
                  <a:solidFill>
                    <a:srgbClr val="000000"/>
                  </a:solidFill>
                  <a:latin typeface="Bogart"/>
                  <a:ea typeface="Bogart"/>
                  <a:cs typeface="Bogart"/>
                  <a:sym typeface="Bogart"/>
                </a:rPr>
                <a:t>terminaciones</a:t>
              </a:r>
              <a:r>
                <a:rPr lang="en-US" dirty="0">
                  <a:solidFill>
                    <a:srgbClr val="000000"/>
                  </a:solidFill>
                  <a:latin typeface="Bogart"/>
                  <a:ea typeface="Bogart"/>
                  <a:cs typeface="Bogart"/>
                  <a:sym typeface="Bogart"/>
                </a:rPr>
                <a:t> de </a:t>
              </a:r>
              <a:r>
                <a:rPr lang="en-US" dirty="0" err="1">
                  <a:solidFill>
                    <a:srgbClr val="000000"/>
                  </a:solidFill>
                  <a:latin typeface="Bogart"/>
                  <a:ea typeface="Bogart"/>
                  <a:cs typeface="Bogart"/>
                  <a:sym typeface="Bogart"/>
                </a:rPr>
                <a:t>tiempo</a:t>
              </a:r>
              <a:r>
                <a:rPr lang="en-US" dirty="0">
                  <a:solidFill>
                    <a:srgbClr val="000000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>
                  <a:solidFill>
                    <a:srgbClr val="000000"/>
                  </a:solidFill>
                  <a:latin typeface="Bogart"/>
                  <a:ea typeface="Bogart"/>
                  <a:cs typeface="Bogart"/>
                  <a:sym typeface="Bogart"/>
                </a:rPr>
                <a:t>y persona.</a:t>
              </a:r>
              <a:endParaRPr lang="en-US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endParaRPr>
            </a:p>
          </p:txBody>
        </p:sp>
      </p:grp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0DA160A1-2A81-4775-BEF9-3A13FEE021A4}"/>
              </a:ext>
            </a:extLst>
          </p:cNvPr>
          <p:cNvSpPr/>
          <p:nvPr/>
        </p:nvSpPr>
        <p:spPr>
          <a:xfrm>
            <a:off x="8991600" y="6758287"/>
            <a:ext cx="1143000" cy="68580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526DB3CC-4C77-4A8A-B307-C84149A5C594}"/>
              </a:ext>
            </a:extLst>
          </p:cNvPr>
          <p:cNvSpPr txBox="1"/>
          <p:nvPr/>
        </p:nvSpPr>
        <p:spPr>
          <a:xfrm>
            <a:off x="10604906" y="6758288"/>
            <a:ext cx="7251201" cy="147982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graphicFrame>
        <p:nvGraphicFramePr>
          <p:cNvPr id="24" name="Tabla 24">
            <a:extLst>
              <a:ext uri="{FF2B5EF4-FFF2-40B4-BE49-F238E27FC236}">
                <a16:creationId xmlns:a16="http://schemas.microsoft.com/office/drawing/2014/main" id="{F56D5F17-8B67-497F-AE8C-0506AC4C09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848653"/>
              </p:ext>
            </p:extLst>
          </p:nvPr>
        </p:nvGraphicFramePr>
        <p:xfrm>
          <a:off x="10604906" y="6399140"/>
          <a:ext cx="6160684" cy="13686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80342">
                  <a:extLst>
                    <a:ext uri="{9D8B030D-6E8A-4147-A177-3AD203B41FA5}">
                      <a16:colId xmlns:a16="http://schemas.microsoft.com/office/drawing/2014/main" val="2094925235"/>
                    </a:ext>
                  </a:extLst>
                </a:gridCol>
                <a:gridCol w="3080342">
                  <a:extLst>
                    <a:ext uri="{9D8B030D-6E8A-4147-A177-3AD203B41FA5}">
                      <a16:colId xmlns:a16="http://schemas.microsoft.com/office/drawing/2014/main" val="3000322243"/>
                    </a:ext>
                  </a:extLst>
                </a:gridCol>
              </a:tblGrid>
              <a:tr h="667580">
                <a:tc>
                  <a:txBody>
                    <a:bodyPr/>
                    <a:lstStyle/>
                    <a:p>
                      <a:pPr algn="ctr"/>
                      <a:r>
                        <a:rPr lang="es-ES" sz="2000" cap="small" baseline="0">
                          <a:latin typeface="Bogart" panose="020B0604020202020204" charset="0"/>
                        </a:rPr>
                        <a:t>Infinitivo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cap="small" baseline="0">
                          <a:latin typeface="Bogart" panose="020B0604020202020204" charset="0"/>
                        </a:rPr>
                        <a:t>Presente</a:t>
                      </a:r>
                    </a:p>
                    <a:p>
                      <a:pPr algn="ctr"/>
                      <a:r>
                        <a:rPr lang="es-ES" sz="2000" cap="small" baseline="0">
                          <a:latin typeface="Bogart" panose="020B0604020202020204" charset="0"/>
                        </a:rPr>
                        <a:t>(1ª persona singular)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5845442"/>
                  </a:ext>
                </a:extLst>
              </a:tr>
              <a:tr h="667580">
                <a:tc>
                  <a:txBody>
                    <a:bodyPr/>
                    <a:lstStyle/>
                    <a:p>
                      <a:pPr algn="ctr"/>
                      <a:r>
                        <a:rPr lang="es-ES" b="1" i="1">
                          <a:latin typeface="Bogart" panose="020B0604020202020204" charset="0"/>
                        </a:rPr>
                        <a:t>habl-</a:t>
                      </a:r>
                      <a:r>
                        <a:rPr lang="es-ES" b="1" i="1">
                          <a:solidFill>
                            <a:schemeClr val="accent2"/>
                          </a:solidFill>
                          <a:latin typeface="Bogart" panose="020B0604020202020204" charset="0"/>
                        </a:rPr>
                        <a:t>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i="1">
                          <a:latin typeface="Bogart" panose="020B0604020202020204" charset="0"/>
                        </a:rPr>
                        <a:t>habl-</a:t>
                      </a:r>
                      <a:r>
                        <a:rPr lang="es-ES" b="1" i="1">
                          <a:solidFill>
                            <a:schemeClr val="accent2"/>
                          </a:solidFill>
                          <a:latin typeface="Bogart" panose="020B0604020202020204" charset="0"/>
                        </a:rPr>
                        <a:t>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2255959"/>
                  </a:ext>
                </a:extLst>
              </a:tr>
            </a:tbl>
          </a:graphicData>
        </a:graphic>
      </p:graphicFrame>
      <p:grpSp>
        <p:nvGrpSpPr>
          <p:cNvPr id="25" name="Group 12">
            <a:extLst>
              <a:ext uri="{FF2B5EF4-FFF2-40B4-BE49-F238E27FC236}">
                <a16:creationId xmlns:a16="http://schemas.microsoft.com/office/drawing/2014/main" id="{8BEB2F96-B603-40FA-9F01-CD8C0CC84BE2}"/>
              </a:ext>
            </a:extLst>
          </p:cNvPr>
          <p:cNvGrpSpPr/>
          <p:nvPr/>
        </p:nvGrpSpPr>
        <p:grpSpPr>
          <a:xfrm>
            <a:off x="1270093" y="8709906"/>
            <a:ext cx="13131707" cy="1838969"/>
            <a:chOff x="0" y="-671743"/>
            <a:chExt cx="17508943" cy="2451958"/>
          </a:xfrm>
        </p:grpSpPr>
        <p:grpSp>
          <p:nvGrpSpPr>
            <p:cNvPr id="26" name="Group 13">
              <a:extLst>
                <a:ext uri="{FF2B5EF4-FFF2-40B4-BE49-F238E27FC236}">
                  <a16:creationId xmlns:a16="http://schemas.microsoft.com/office/drawing/2014/main" id="{90F9067B-7500-4541-9F39-4F9109928CF8}"/>
                </a:ext>
              </a:extLst>
            </p:cNvPr>
            <p:cNvGrpSpPr/>
            <p:nvPr/>
          </p:nvGrpSpPr>
          <p:grpSpPr>
            <a:xfrm>
              <a:off x="0" y="-671743"/>
              <a:ext cx="17508943" cy="2451958"/>
              <a:chOff x="0" y="-132690"/>
              <a:chExt cx="3458556" cy="484337"/>
            </a:xfrm>
          </p:grpSpPr>
          <p:sp>
            <p:nvSpPr>
              <p:cNvPr id="28" name="Freeform 14">
                <a:extLst>
                  <a:ext uri="{FF2B5EF4-FFF2-40B4-BE49-F238E27FC236}">
                    <a16:creationId xmlns:a16="http://schemas.microsoft.com/office/drawing/2014/main" id="{4D372862-E472-4A66-8B7D-9C20122E4C78}"/>
                  </a:ext>
                </a:extLst>
              </p:cNvPr>
              <p:cNvSpPr/>
              <p:nvPr/>
            </p:nvSpPr>
            <p:spPr>
              <a:xfrm>
                <a:off x="0" y="-132690"/>
                <a:ext cx="3458556" cy="260294"/>
              </a:xfrm>
              <a:custGeom>
                <a:avLst/>
                <a:gdLst/>
                <a:ahLst/>
                <a:cxnLst/>
                <a:rect l="l" t="t" r="r" b="b"/>
                <a:pathLst>
                  <a:path w="1909781" h="351647">
                    <a:moveTo>
                      <a:pt x="0" y="0"/>
                    </a:moveTo>
                    <a:lnTo>
                      <a:pt x="1909781" y="0"/>
                    </a:lnTo>
                    <a:lnTo>
                      <a:pt x="1909781" y="351647"/>
                    </a:lnTo>
                    <a:lnTo>
                      <a:pt x="0" y="351647"/>
                    </a:lnTo>
                    <a:close/>
                  </a:path>
                </a:pathLst>
              </a:custGeom>
              <a:noFill/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26F281AF-F830-441F-9FA6-E587516C84E7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909781" cy="3897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7" name="TextBox 16">
              <a:extLst>
                <a:ext uri="{FF2B5EF4-FFF2-40B4-BE49-F238E27FC236}">
                  <a16:creationId xmlns:a16="http://schemas.microsoft.com/office/drawing/2014/main" id="{76DCC225-7932-48F7-856C-46E5CBCC8BBD}"/>
                </a:ext>
              </a:extLst>
            </p:cNvPr>
            <p:cNvSpPr txBox="1"/>
            <p:nvPr/>
          </p:nvSpPr>
          <p:spPr>
            <a:xfrm>
              <a:off x="523811" y="-224171"/>
              <a:ext cx="16461320" cy="4385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>
                  <a:solidFill>
                    <a:srgbClr val="000000"/>
                  </a:solidFill>
                  <a:latin typeface="Bogart"/>
                  <a:ea typeface="Bogart"/>
                  <a:cs typeface="Bogart"/>
                  <a:sym typeface="Bogart"/>
                </a:rPr>
                <a:t>*En próximas unidades veremos cómo se forma el presente. Ahora lo importante es que entiendas el procedimiento.</a:t>
              </a:r>
              <a:endParaRPr lang="en-US" dirty="0">
                <a:solidFill>
                  <a:srgbClr val="000000"/>
                </a:solidFill>
                <a:latin typeface="Bogart"/>
                <a:ea typeface="Bogart"/>
                <a:cs typeface="Bogart"/>
                <a:sym typeface="Bogar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167</Words>
  <Application>Microsoft Office PowerPoint</Application>
  <PresentationFormat>Personalizado</PresentationFormat>
  <Paragraphs>56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Arial</vt:lpstr>
      <vt:lpstr>Roca One</vt:lpstr>
      <vt:lpstr>Bogart Italics</vt:lpstr>
      <vt:lpstr>Bogart</vt:lpstr>
      <vt:lpstr>Calibri</vt:lpstr>
      <vt:lpstr>Office Theme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tres conjugaciones</dc:title>
  <cp:lastModifiedBy>Laura Herrero Román</cp:lastModifiedBy>
  <cp:revision>3</cp:revision>
  <dcterms:created xsi:type="dcterms:W3CDTF">2006-08-16T00:00:00Z</dcterms:created>
  <dcterms:modified xsi:type="dcterms:W3CDTF">2026-04-18T12:56:25Z</dcterms:modified>
  <dc:identifier>DAG0v6M0inY</dc:identifier>
</cp:coreProperties>
</file>