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327" r:id="rId5"/>
    <p:sldId id="325" r:id="rId6"/>
    <p:sldId id="326" r:id="rId7"/>
    <p:sldId id="324" r:id="rId8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8BF"/>
    <a:srgbClr val="5869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388" autoAdjust="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outlineViewPr>
    <p:cViewPr>
      <p:scale>
        <a:sx n="33" d="100"/>
        <a:sy n="33" d="100"/>
      </p:scale>
      <p:origin x="0" y="-77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80" d="100"/>
          <a:sy n="80" d="100"/>
        </p:scale>
        <p:origin x="3996" y="1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51A50702-3C68-4B14-B819-72B57D27F9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F0F4880-E690-44D0-8356-A9E7BDBAB0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s-ES" sz="1200"/>
            </a:lvl1pPr>
          </a:lstStyle>
          <a:p>
            <a:pPr rtl="0"/>
            <a:fld id="{A075B9B5-A043-4145-9B83-83377F084382}" type="datetime1">
              <a:rPr lang="es-ES" smtClean="0"/>
              <a:t>04/09/2025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6B4ACF6-39FD-4B08-A7D5-5BFDC37B46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F7C9FD2-2C57-4DE7-8EA4-86DEE80B98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s-ES" sz="1200"/>
            </a:lvl1pPr>
          </a:lstStyle>
          <a:p>
            <a:pPr rtl="0"/>
            <a:fld id="{00AC623C-86E0-4A85-83FB-F4A716956FD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3955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s-ES" sz="1200"/>
            </a:lvl1pPr>
          </a:lstStyle>
          <a:p>
            <a:fld id="{1A94EB6C-064B-4C60-9FAE-6C5FD2E64302}" type="datetime1">
              <a:rPr lang="es-ES" smtClean="0"/>
              <a:pPr/>
              <a:t>04/09/2025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s-ES" sz="1200"/>
            </a:lvl1pPr>
          </a:lstStyle>
          <a:p>
            <a:pPr rtl="0"/>
            <a:fld id="{C37D7554-D10C-4E29-B8E6-BB7111FA614F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734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5" y="690511"/>
            <a:ext cx="5185821" cy="5253089"/>
          </a:xfrm>
        </p:spPr>
        <p:txBody>
          <a:bodyPr rtlCol="0" anchor="b">
            <a:normAutofit/>
          </a:bodyPr>
          <a:lstStyle>
            <a:lvl1pPr>
              <a:defRPr lang="es-ES"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</p:spTree>
    <p:extLst>
      <p:ext uri="{BB962C8B-B14F-4D97-AF65-F5344CB8AC3E}">
        <p14:creationId xmlns:p14="http://schemas.microsoft.com/office/powerpoint/2010/main" val="1784555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5583" y="737115"/>
            <a:ext cx="4640418" cy="5407091"/>
          </a:xfrm>
        </p:spPr>
        <p:txBody>
          <a:bodyPr lIns="0" rtlCol="0">
            <a:normAutofit/>
          </a:bodyPr>
          <a:lstStyle>
            <a:lvl1pPr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2" name="Marcador de contenido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88461" y="737115"/>
            <a:ext cx="4449712" cy="5407091"/>
          </a:xfrm>
        </p:spPr>
        <p:txBody>
          <a:bodyPr lIns="0" tIns="0" rIns="0" bIns="0" rtlCol="0" anchor="ctr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2pPr>
            <a:lvl3pPr marL="11430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3pPr>
            <a:lvl4pPr marL="16002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4pPr>
            <a:lvl5pPr marL="20574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4E9F5D75-1D8F-F695-81F8-4A6D0C67821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18D65601-5AE2-46FC-B138-694DDD2B510D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724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imagen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1278294"/>
            <a:ext cx="5000318" cy="4904141"/>
          </a:xfrm>
        </p:spPr>
        <p:txBody>
          <a:bodyPr rtlCol="0" anchor="b">
            <a:normAutofit/>
          </a:bodyPr>
          <a:lstStyle>
            <a:lvl1pPr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2169" y="-1"/>
            <a:ext cx="4635426" cy="6857999"/>
          </a:xfrm>
        </p:spPr>
        <p:txBody>
          <a:bodyPr rtlCol="0">
            <a:normAutofit/>
          </a:bodyPr>
          <a:lstStyle>
            <a:lvl1pPr marL="0" indent="0" algn="ctr">
              <a:buNone/>
              <a:defRPr lang="es-ES" sz="2000"/>
            </a:lvl1pPr>
          </a:lstStyle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0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subtítulo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3508311"/>
            <a:ext cx="9923770" cy="1438762"/>
          </a:xfrm>
        </p:spPr>
        <p:txBody>
          <a:bodyPr rtlCol="0" anchor="b">
            <a:normAutofit/>
          </a:bodyPr>
          <a:lstStyle>
            <a:lvl1pPr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5600" y="0"/>
            <a:ext cx="10361995" cy="3429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es-ES" sz="2000"/>
            </a:lvl1pPr>
          </a:lstStyle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arcador de texto 12">
            <a:extLst>
              <a:ext uri="{FF2B5EF4-FFF2-40B4-BE49-F238E27FC236}">
                <a16:creationId xmlns:a16="http://schemas.microsoft.com/office/drawing/2014/main" id="{D179113D-0374-3934-841E-56AD5AFCF9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3828" y="5228488"/>
            <a:ext cx="9923770" cy="1368256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es-ES"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s-ES"/>
              <a:t>Haga clic para agregar un subtítulo</a:t>
            </a:r>
          </a:p>
        </p:txBody>
      </p:sp>
    </p:spTree>
    <p:extLst>
      <p:ext uri="{BB962C8B-B14F-4D97-AF65-F5344CB8AC3E}">
        <p14:creationId xmlns:p14="http://schemas.microsoft.com/office/powerpoint/2010/main" val="3227224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5" y="503852"/>
            <a:ext cx="9150675" cy="1427585"/>
          </a:xfrm>
        </p:spPr>
        <p:txBody>
          <a:bodyPr lIns="0" rtlCol="0">
            <a:normAutofit/>
          </a:bodyPr>
          <a:lstStyle>
            <a:lvl1pPr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2" name="Marcador de contenido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50153" y="2108722"/>
            <a:ext cx="8552264" cy="4119463"/>
          </a:xfrm>
        </p:spPr>
        <p:txBody>
          <a:bodyPr lIns="0" tIns="0" rIns="0" bIns="0" rtlCol="0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2pPr>
            <a:lvl3pPr marL="11430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3pPr>
            <a:lvl4pPr marL="16002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4pPr>
            <a:lvl5pPr marL="20574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5DABAFC1-3E76-DCE6-3A6D-E0020C5BE8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18D65601-5AE2-46FC-B138-694DDD2B510D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359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de secció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507175C5-CB2F-2BAC-3704-54DCD1BF0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031" y="1068169"/>
            <a:ext cx="10115939" cy="2681549"/>
          </a:xfrm>
        </p:spPr>
        <p:txBody>
          <a:bodyPr rtlCol="0" anchor="b"/>
          <a:lstStyle>
            <a:lvl1pPr algn="ctr">
              <a:defRPr lang="es-ES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901905E-33E7-852F-94E3-8E100B3D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914400"/>
            <a:ext cx="10363200" cy="50292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B7799F7-CBB1-9649-7D06-F7EEFD4F0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1AFC5CA-DB29-4B8C-C004-72E4EC761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9" name="Marcador de texto 12">
            <a:extLst>
              <a:ext uri="{FF2B5EF4-FFF2-40B4-BE49-F238E27FC236}">
                <a16:creationId xmlns:a16="http://schemas.microsoft.com/office/drawing/2014/main" id="{E3CB2D2A-7172-87CE-D493-DAF52D62EB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8031" y="4027047"/>
            <a:ext cx="10115939" cy="1762783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lang="es-ES" sz="20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es-ES"/>
              <a:t>Haga clic para agregar un subtítulo</a:t>
            </a:r>
          </a:p>
        </p:txBody>
      </p:sp>
    </p:spTree>
    <p:extLst>
      <p:ext uri="{BB962C8B-B14F-4D97-AF65-F5344CB8AC3E}">
        <p14:creationId xmlns:p14="http://schemas.microsoft.com/office/powerpoint/2010/main" val="2069536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2 contenidos 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 rtlCol="0">
            <a:normAutofit/>
          </a:bodyPr>
          <a:lstStyle>
            <a:lvl1pPr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2" name="Marcador de contenido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4" y="2057401"/>
            <a:ext cx="4627186" cy="411946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lang="es-ES" sz="2000"/>
            </a:lvl1pPr>
            <a:lvl2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2" name="Marcador de contenido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668185" y="2057401"/>
            <a:ext cx="4609399" cy="411946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lang="es-ES"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número de diapositiva 5">
            <a:extLst>
              <a:ext uri="{FF2B5EF4-FFF2-40B4-BE49-F238E27FC236}">
                <a16:creationId xmlns:a16="http://schemas.microsoft.com/office/drawing/2014/main" id="{1D40DF0B-6602-19D4-3110-4659C28780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18D65601-5AE2-46FC-B138-694DDD2B510D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172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2 contenidos 3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 rtlCol="0">
            <a:normAutofit/>
          </a:bodyPr>
          <a:lstStyle>
            <a:lvl1pPr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4" name="Marcador de contenido 7">
            <a:extLst>
              <a:ext uri="{FF2B5EF4-FFF2-40B4-BE49-F238E27FC236}">
                <a16:creationId xmlns:a16="http://schemas.microsoft.com/office/drawing/2014/main" id="{C355854D-70C0-E6E1-2A0C-284D00A21AE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5" y="2057401"/>
            <a:ext cx="3068678" cy="4119463"/>
          </a:xfrm>
        </p:spPr>
        <p:txBody>
          <a:bodyPr lIns="0" rtlCol="0">
            <a:normAutofit/>
          </a:bodyPr>
          <a:lstStyle>
            <a:lvl1pPr marL="32004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lang="es-ES" sz="2000"/>
            </a:lvl1pPr>
            <a:lvl2pPr marL="457200" indent="-32004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lphaLcPeriod"/>
              <a:defRPr lang="es-ES" sz="2000"/>
            </a:lvl2pPr>
            <a:lvl3pPr marL="9144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rabicParenR"/>
              <a:defRPr lang="es-ES" sz="2000"/>
            </a:lvl3pPr>
            <a:lvl4pPr marL="13716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lphaLcParenR"/>
              <a:defRPr lang="es-ES" sz="2000"/>
            </a:lvl4pPr>
            <a:lvl5pPr marL="1828800" indent="-320040">
              <a:spcBef>
                <a:spcPts val="1000"/>
              </a:spcBef>
              <a:spcAft>
                <a:spcPts val="1200"/>
              </a:spcAft>
              <a:buFont typeface="+mj-lt"/>
              <a:buAutoNum type="romanLcPeriod"/>
              <a:defRPr lang="es-ES" sz="20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2" name="Marcador de contenido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191727" y="2057401"/>
            <a:ext cx="6085857" cy="411946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lang="es-ES"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número de diapositiva 5">
            <a:extLst>
              <a:ext uri="{FF2B5EF4-FFF2-40B4-BE49-F238E27FC236}">
                <a16:creationId xmlns:a16="http://schemas.microsoft.com/office/drawing/2014/main" id="{D7B331F9-6D4A-5020-969F-E961AF374E1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18D65601-5AE2-46FC-B138-694DDD2B510D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4237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imagen y contenido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 rtlCol="0">
            <a:normAutofit/>
          </a:bodyPr>
          <a:lstStyle>
            <a:lvl1pPr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357912CB-B8F8-1E65-094F-AD3220E6C7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03363" y="2061969"/>
            <a:ext cx="4592637" cy="4805362"/>
          </a:xfrm>
        </p:spPr>
        <p:txBody>
          <a:bodyPr rtlCol="0">
            <a:normAutofit/>
          </a:bodyPr>
          <a:lstStyle>
            <a:lvl1pPr marL="0" indent="0" algn="ctr">
              <a:buNone/>
              <a:defRPr lang="es-ES" sz="2000"/>
            </a:lvl1pPr>
          </a:lstStyle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12" name="Marcador de contenido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787262" y="2052736"/>
            <a:ext cx="4490320" cy="4800598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lang="es-ES" sz="2000"/>
            </a:lvl1pPr>
            <a:lvl2pPr marL="800100" indent="-3429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2pPr>
            <a:lvl3pPr marL="12573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3pPr>
            <a:lvl4pPr marL="17145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4pPr>
            <a:lvl5pPr marL="21717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8809D86D-3DDE-CA24-4CAA-DF6944B9BC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18D65601-5AE2-46FC-B138-694DDD2B510D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10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y tabla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 rtlCol="0">
            <a:normAutofit/>
          </a:bodyPr>
          <a:lstStyle>
            <a:lvl1pPr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2" name="Marcador de contenido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68814" y="2057400"/>
            <a:ext cx="3091027" cy="3867538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es-ES" sz="2000"/>
            </a:lvl1pPr>
            <a:lvl2pPr marL="8001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2pPr>
            <a:lvl3pPr marL="12573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3pPr>
            <a:lvl4pPr marL="17145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4pPr>
            <a:lvl5pPr marL="21717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20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4" name="Marcador de título 13">
            <a:extLst>
              <a:ext uri="{FF2B5EF4-FFF2-40B4-BE49-F238E27FC236}">
                <a16:creationId xmlns:a16="http://schemas.microsoft.com/office/drawing/2014/main" id="{EA708189-1532-1BDD-104F-4D8556146CE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097463" y="2051976"/>
            <a:ext cx="6180137" cy="3867538"/>
          </a:xfrm>
        </p:spPr>
        <p:txBody>
          <a:bodyPr rtlCol="0">
            <a:normAutofit/>
          </a:bodyPr>
          <a:lstStyle>
            <a:lvl1pPr>
              <a:defRPr lang="es-ES" sz="2000"/>
            </a:lvl1pPr>
          </a:lstStyle>
          <a:p>
            <a:pPr rtl="0"/>
            <a:r>
              <a:rPr lang="es-ES"/>
              <a:t>Haga clic en el icono para agregar una tabla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6E0EC71B-95A1-C740-6B1F-F8DF02E2D1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18D65601-5AE2-46FC-B138-694DDD2B510D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929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2 contenidos 2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ítulo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 rtlCol="0">
            <a:normAutofit/>
          </a:bodyPr>
          <a:lstStyle>
            <a:lvl1pPr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8B0AB10A-3CAB-D4C0-3CB1-401461802B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68814" y="2066731"/>
            <a:ext cx="6452876" cy="3867538"/>
          </a:xfrm>
        </p:spPr>
        <p:txBody>
          <a:bodyPr lIns="0" rtlCol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lang="es-ES" sz="2000"/>
            </a:lvl1pPr>
            <a:lvl2pPr>
              <a:lnSpc>
                <a:spcPct val="100000"/>
              </a:lnSpc>
              <a:spcAft>
                <a:spcPts val="600"/>
              </a:spcAft>
              <a:defRPr lang="es-ES" sz="2000"/>
            </a:lvl2pPr>
            <a:lvl3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lang="es-ES" sz="2000"/>
            </a:lvl3pPr>
            <a:lvl4pPr>
              <a:lnSpc>
                <a:spcPct val="100000"/>
              </a:lnSpc>
              <a:spcAft>
                <a:spcPts val="1200"/>
              </a:spcAft>
              <a:defRPr lang="es-ES" sz="2000"/>
            </a:lvl4pPr>
            <a:lvl5pPr>
              <a:defRPr lang="es-ES" sz="20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1" name="Marcador de contenido 7">
            <a:extLst>
              <a:ext uri="{FF2B5EF4-FFF2-40B4-BE49-F238E27FC236}">
                <a16:creationId xmlns:a16="http://schemas.microsoft.com/office/drawing/2014/main" id="{7DBA8ADB-B20F-8404-46AB-AF67E25C7C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169196" y="2066731"/>
            <a:ext cx="3108391" cy="3867538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lang="es-ES" sz="2000"/>
            </a:lvl1pPr>
            <a:lvl2pPr marL="8001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lang="es-ES" sz="2000"/>
            </a:lvl2pPr>
            <a:lvl3pPr marL="1257300" indent="-342900">
              <a:buFont typeface="Arial" panose="020B0604020202020204" pitchFamily="34" charset="0"/>
              <a:buChar char="•"/>
              <a:defRPr lang="es-ES" sz="2000"/>
            </a:lvl3pPr>
            <a:lvl4pPr marL="1714500" indent="-342900">
              <a:buFont typeface="Arial" panose="020B0604020202020204" pitchFamily="34" charset="0"/>
              <a:buChar char="•"/>
              <a:defRPr lang="es-ES" sz="2000"/>
            </a:lvl4pPr>
            <a:lvl5pPr marL="2171700" indent="-342900">
              <a:buFont typeface="Arial" panose="020B0604020202020204" pitchFamily="34" charset="0"/>
              <a:buChar char="•"/>
              <a:defRPr lang="es-ES" sz="20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8814D5F7-E70A-5F97-5C8F-95B9E1B6D49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18D65601-5AE2-46FC-B138-694DDD2B510D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2814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abla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ítulo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 rtlCol="0">
            <a:normAutofit/>
          </a:bodyPr>
          <a:lstStyle>
            <a:lvl1pPr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9" name="Marcador de posición de tabla 8">
            <a:extLst>
              <a:ext uri="{FF2B5EF4-FFF2-40B4-BE49-F238E27FC236}">
                <a16:creationId xmlns:a16="http://schemas.microsoft.com/office/drawing/2014/main" id="{CB43608F-0A38-CF4A-4B3B-F1212E786FD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487488" y="2057400"/>
            <a:ext cx="9790112" cy="3886200"/>
          </a:xfrm>
        </p:spPr>
        <p:txBody>
          <a:bodyPr rtlCol="0">
            <a:normAutofit/>
          </a:bodyPr>
          <a:lstStyle>
            <a:lvl1pPr>
              <a:defRPr lang="es-ES" sz="2400"/>
            </a:lvl1pPr>
          </a:lstStyle>
          <a:p>
            <a:pPr rtl="0"/>
            <a:r>
              <a:rPr lang="es-ES"/>
              <a:t>Haga clic en el icono para agregar una tabla</a:t>
            </a:r>
          </a:p>
        </p:txBody>
      </p:sp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05DA3688-07D1-82D9-6818-C95E9A69C2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18D65601-5AE2-46FC-B138-694DDD2B510D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1357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cias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4" y="690511"/>
            <a:ext cx="4964671" cy="5253089"/>
          </a:xfrm>
        </p:spPr>
        <p:txBody>
          <a:bodyPr rtlCol="0" anchor="b">
            <a:normAutofit/>
          </a:bodyPr>
          <a:lstStyle>
            <a:lvl1pPr>
              <a:defRPr lang="es-ES"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id="{AD608249-3D60-D3B2-68C5-778D0EA18F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2286" y="690465"/>
            <a:ext cx="4784372" cy="5253089"/>
          </a:xfrm>
        </p:spPr>
        <p:txBody>
          <a:bodyPr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es-ES" sz="2000">
                <a:solidFill>
                  <a:schemeClr val="bg1"/>
                </a:solidFill>
              </a:defRPr>
            </a:lvl1pPr>
            <a:lvl2pPr marL="7429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1800">
                <a:solidFill>
                  <a:schemeClr val="bg1"/>
                </a:solidFill>
              </a:defRPr>
            </a:lvl2pPr>
            <a:lvl3pPr marL="12001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1600">
                <a:solidFill>
                  <a:schemeClr val="bg1"/>
                </a:solidFill>
              </a:defRPr>
            </a:lvl3pPr>
            <a:lvl4pPr marL="16573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1400">
                <a:solidFill>
                  <a:schemeClr val="bg1"/>
                </a:solidFill>
              </a:defRPr>
            </a:lvl4pPr>
            <a:lvl5pPr marL="21145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s-ES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643748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B82F216-62F1-7E0B-63FD-51C27CDAA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s-ES"/>
            </a:def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61F31D-B959-2AD8-9208-FF08B574D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32C8C7-5C6C-400B-AEC0-4D817816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s-ES"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pPr rtl="0"/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7105D6-7B52-4B7D-9473-BCD571A9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s-ES"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pPr rtl="0"/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3EAA0A-7090-4FA3-AD1C-CD4570404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s-ES" sz="1200" b="1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fld id="{18D65601-5AE2-46FC-B138-694DDD2B510D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74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  <p:sldLayoutId id="2147483682" r:id="rId12"/>
    <p:sldLayoutId id="214748368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s-ES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s-ES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C99AF0-0F9C-4408-8F15-6DF821CA3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 verbo “llamarse”</a:t>
            </a:r>
            <a:br>
              <a:rPr lang="es-ES" dirty="0"/>
            </a:br>
            <a:br>
              <a:rPr lang="es-ES" dirty="0"/>
            </a:br>
            <a:r>
              <a:rPr lang="es-ES" sz="2400" i="1" dirty="0"/>
              <a:t>ELE de Laura </a:t>
            </a:r>
            <a:br>
              <a:rPr lang="es-ES" sz="2400" i="1" dirty="0"/>
            </a:br>
            <a:r>
              <a:rPr lang="es-ES" sz="1400" dirty="0"/>
              <a:t>www.eledelaura.com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4125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48761B-8815-4390-93DB-39973AD3A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Observa estas oraciones y completa la tabla: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AE160A4C-D489-4320-AF89-D62E64DF0219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2064279" y="2108200"/>
            <a:ext cx="7323667" cy="4119563"/>
          </a:xfr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4F14531-DF78-4680-BB2E-6563E618039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s-ES" smtClean="0"/>
              <a:pPr rtl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7682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D7B112DD-9B7C-4A16-A191-596B43A1D138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1992561" y="1369218"/>
            <a:ext cx="7323667" cy="4119563"/>
          </a:xfr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4F14531-DF78-4680-BB2E-6563E618039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s-ES" smtClean="0"/>
              <a:pPr rtl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8847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6">
            <a:extLst>
              <a:ext uri="{FF2B5EF4-FFF2-40B4-BE49-F238E27FC236}">
                <a16:creationId xmlns:a16="http://schemas.microsoft.com/office/drawing/2014/main" id="{3C242FAE-7BAF-4AA0-96FE-0154A5F781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460307"/>
              </p:ext>
            </p:extLst>
          </p:nvPr>
        </p:nvGraphicFramePr>
        <p:xfrm>
          <a:off x="1689846" y="1365994"/>
          <a:ext cx="8812307" cy="412601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744644">
                  <a:extLst>
                    <a:ext uri="{9D8B030D-6E8A-4147-A177-3AD203B41FA5}">
                      <a16:colId xmlns:a16="http://schemas.microsoft.com/office/drawing/2014/main" val="3264994769"/>
                    </a:ext>
                  </a:extLst>
                </a:gridCol>
                <a:gridCol w="1410933">
                  <a:extLst>
                    <a:ext uri="{9D8B030D-6E8A-4147-A177-3AD203B41FA5}">
                      <a16:colId xmlns:a16="http://schemas.microsoft.com/office/drawing/2014/main" val="2727594722"/>
                    </a:ext>
                  </a:extLst>
                </a:gridCol>
                <a:gridCol w="2828365">
                  <a:extLst>
                    <a:ext uri="{9D8B030D-6E8A-4147-A177-3AD203B41FA5}">
                      <a16:colId xmlns:a16="http://schemas.microsoft.com/office/drawing/2014/main" val="1210931064"/>
                    </a:ext>
                  </a:extLst>
                </a:gridCol>
                <a:gridCol w="2828365">
                  <a:extLst>
                    <a:ext uri="{9D8B030D-6E8A-4147-A177-3AD203B41FA5}">
                      <a16:colId xmlns:a16="http://schemas.microsoft.com/office/drawing/2014/main" val="3053833859"/>
                    </a:ext>
                  </a:extLst>
                </a:gridCol>
              </a:tblGrid>
              <a:tr h="389949">
                <a:tc gridSpan="2">
                  <a:txBody>
                    <a:bodyPr/>
                    <a:lstStyle/>
                    <a:p>
                      <a:pPr algn="ctr"/>
                      <a:endParaRPr lang="es-ES" sz="16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600" cap="small" baseline="0" dirty="0">
                        <a:solidFill>
                          <a:schemeClr val="bg1"/>
                        </a:solidFill>
                        <a:latin typeface="+mn-lt"/>
                        <a:cs typeface="Aharoni" panose="02010803020104030203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i="1" dirty="0">
                          <a:solidFill>
                            <a:schemeClr val="bg1"/>
                          </a:solidFill>
                          <a:latin typeface="+mn-lt"/>
                          <a:cs typeface="Aharoni" panose="02010803020104030203" pitchFamily="2" charset="-79"/>
                        </a:rPr>
                        <a:t>llamarse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975183"/>
                  </a:ext>
                </a:extLst>
              </a:tr>
              <a:tr h="622677">
                <a:tc rowSpan="3"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chemeClr val="bg1"/>
                          </a:solidFill>
                          <a:latin typeface="+mn-lt"/>
                          <a:cs typeface="Aharoni" panose="02010803020104030203" pitchFamily="2" charset="-79"/>
                        </a:rPr>
                        <a:t>SINGULAR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chemeClr val="bg1"/>
                          </a:solidFill>
                          <a:latin typeface="+mn-lt"/>
                          <a:cs typeface="Aharoni" panose="02010803020104030203" pitchFamily="2" charset="-79"/>
                        </a:rPr>
                        <a:t>1ª persona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2"/>
                          </a:solidFill>
                          <a:latin typeface="+mn-lt"/>
                          <a:cs typeface="Aharoni" panose="02010803020104030203" pitchFamily="2" charset="-79"/>
                        </a:rPr>
                        <a:t>Yo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>
                          <a:solidFill>
                            <a:schemeClr val="tx2"/>
                          </a:solidFill>
                          <a:latin typeface="+mn-lt"/>
                          <a:cs typeface="Aharoni" panose="02010803020104030203" pitchFamily="2" charset="-79"/>
                        </a:rPr>
                        <a:t>………...</a:t>
                      </a:r>
                    </a:p>
                    <a:p>
                      <a:pPr algn="ctr"/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cs typeface="Aharoni" panose="02010803020104030203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2745381"/>
                  </a:ext>
                </a:extLst>
              </a:tr>
              <a:tr h="622677">
                <a:tc vMerge="1">
                  <a:txBody>
                    <a:bodyPr/>
                    <a:lstStyle/>
                    <a:p>
                      <a:pPr algn="ctr"/>
                      <a:endParaRPr lang="es-ES" sz="1600" dirty="0">
                        <a:solidFill>
                          <a:schemeClr val="bg1"/>
                        </a:solidFill>
                        <a:latin typeface="+mn-lt"/>
                        <a:cs typeface="Aharoni" panose="02010803020104030203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chemeClr val="bg1"/>
                          </a:solidFill>
                          <a:latin typeface="+mn-lt"/>
                          <a:cs typeface="Aharoni" panose="02010803020104030203" pitchFamily="2" charset="-79"/>
                        </a:rPr>
                        <a:t>2ª persona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2"/>
                          </a:solidFill>
                          <a:latin typeface="+mn-lt"/>
                          <a:cs typeface="Aharoni" panose="02010803020104030203" pitchFamily="2" charset="-79"/>
                        </a:rPr>
                        <a:t>Tú / vos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i="1" dirty="0">
                          <a:solidFill>
                            <a:schemeClr val="tx2"/>
                          </a:solidFill>
                          <a:latin typeface="+mn-lt"/>
                          <a:cs typeface="Aharoni" panose="02010803020104030203" pitchFamily="2" charset="-79"/>
                        </a:rPr>
                        <a:t>te llamas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801558"/>
                  </a:ext>
                </a:extLst>
              </a:tr>
              <a:tr h="622677">
                <a:tc vMerge="1">
                  <a:txBody>
                    <a:bodyPr/>
                    <a:lstStyle/>
                    <a:p>
                      <a:pPr algn="ctr"/>
                      <a:endParaRPr lang="es-ES" sz="1600" dirty="0">
                        <a:solidFill>
                          <a:schemeClr val="bg1"/>
                        </a:solidFill>
                        <a:latin typeface="+mn-lt"/>
                        <a:cs typeface="Aharoni" panose="02010803020104030203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chemeClr val="bg1"/>
                          </a:solidFill>
                          <a:latin typeface="+mn-lt"/>
                          <a:cs typeface="Aharoni" panose="02010803020104030203" pitchFamily="2" charset="-79"/>
                        </a:rPr>
                        <a:t>3ª persona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2"/>
                          </a:solidFill>
                          <a:latin typeface="+mn-lt"/>
                          <a:cs typeface="Aharoni" panose="02010803020104030203" pitchFamily="2" charset="-79"/>
                        </a:rPr>
                        <a:t>Él /ella / usted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tx2"/>
                          </a:solidFill>
                          <a:latin typeface="+mn-lt"/>
                          <a:cs typeface="Aharoni" panose="02010803020104030203" pitchFamily="2" charset="-79"/>
                        </a:rPr>
                        <a:t>………...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578095"/>
                  </a:ext>
                </a:extLst>
              </a:tr>
              <a:tr h="622677">
                <a:tc rowSpan="3"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chemeClr val="bg1"/>
                          </a:solidFill>
                          <a:latin typeface="+mn-lt"/>
                          <a:cs typeface="Aharoni" panose="02010803020104030203" pitchFamily="2" charset="-79"/>
                        </a:rPr>
                        <a:t>PLURAL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chemeClr val="bg1"/>
                          </a:solidFill>
                          <a:latin typeface="+mn-lt"/>
                          <a:cs typeface="Aharoni" panose="02010803020104030203" pitchFamily="2" charset="-79"/>
                        </a:rPr>
                        <a:t>1ª persona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2"/>
                          </a:solidFill>
                          <a:latin typeface="+mn-lt"/>
                          <a:cs typeface="Aharoni" panose="02010803020104030203" pitchFamily="2" charset="-79"/>
                        </a:rPr>
                        <a:t>Nosotros / nosotras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>
                          <a:solidFill>
                            <a:schemeClr val="tx2"/>
                          </a:solidFill>
                          <a:latin typeface="+mn-lt"/>
                          <a:cs typeface="Aharoni" panose="02010803020104030203" pitchFamily="2" charset="-79"/>
                        </a:rPr>
                        <a:t>………...</a:t>
                      </a:r>
                    </a:p>
                    <a:p>
                      <a:pPr algn="ctr"/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cs typeface="Aharoni" panose="02010803020104030203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542774"/>
                  </a:ext>
                </a:extLst>
              </a:tr>
              <a:tr h="622677">
                <a:tc vMerge="1">
                  <a:txBody>
                    <a:bodyPr/>
                    <a:lstStyle/>
                    <a:p>
                      <a:pPr algn="ctr"/>
                      <a:endParaRPr lang="es-ES" sz="1600" dirty="0">
                        <a:solidFill>
                          <a:schemeClr val="bg1"/>
                        </a:solidFill>
                        <a:latin typeface="+mn-lt"/>
                        <a:cs typeface="Aharoni" panose="02010803020104030203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chemeClr val="bg1"/>
                          </a:solidFill>
                          <a:latin typeface="+mn-lt"/>
                          <a:cs typeface="Aharoni" panose="02010803020104030203" pitchFamily="2" charset="-79"/>
                        </a:rPr>
                        <a:t>2ª persona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2"/>
                          </a:solidFill>
                          <a:latin typeface="+mn-lt"/>
                          <a:cs typeface="Aharoni" panose="02010803020104030203" pitchFamily="2" charset="-79"/>
                        </a:rPr>
                        <a:t>Vosotros /vosotras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i="1" dirty="0">
                          <a:solidFill>
                            <a:schemeClr val="tx2"/>
                          </a:solidFill>
                          <a:latin typeface="+mn-lt"/>
                          <a:cs typeface="Aharoni" panose="02010803020104030203" pitchFamily="2" charset="-79"/>
                        </a:rPr>
                        <a:t>os llamáis</a:t>
                      </a:r>
                    </a:p>
                    <a:p>
                      <a:pPr algn="ctr"/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cs typeface="Aharoni" panose="02010803020104030203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745002"/>
                  </a:ext>
                </a:extLst>
              </a:tr>
              <a:tr h="622677">
                <a:tc vMerge="1">
                  <a:txBody>
                    <a:bodyPr/>
                    <a:lstStyle/>
                    <a:p>
                      <a:pPr algn="ctr"/>
                      <a:endParaRPr lang="es-ES" sz="1600" dirty="0">
                        <a:solidFill>
                          <a:schemeClr val="bg1"/>
                        </a:solidFill>
                        <a:latin typeface="+mn-lt"/>
                        <a:cs typeface="Aharoni" panose="02010803020104030203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chemeClr val="bg1"/>
                          </a:solidFill>
                          <a:latin typeface="+mn-lt"/>
                          <a:cs typeface="Aharoni" panose="02010803020104030203" pitchFamily="2" charset="-79"/>
                        </a:rPr>
                        <a:t>3ª persona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2"/>
                          </a:solidFill>
                          <a:latin typeface="+mn-lt"/>
                          <a:cs typeface="Aharoni" panose="02010803020104030203" pitchFamily="2" charset="-79"/>
                        </a:rPr>
                        <a:t>Ellos / ellas / ustedes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tx2"/>
                          </a:solidFill>
                          <a:latin typeface="+mn-lt"/>
                          <a:cs typeface="Aharoni" panose="02010803020104030203" pitchFamily="2" charset="-79"/>
                        </a:rPr>
                        <a:t>………...</a:t>
                      </a:r>
                      <a:endParaRPr lang="es-ES" sz="1600" b="1" i="1" dirty="0">
                        <a:solidFill>
                          <a:schemeClr val="tx2"/>
                        </a:solidFill>
                        <a:latin typeface="+mn-lt"/>
                        <a:cs typeface="Aharoni" panose="02010803020104030203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881222"/>
                  </a:ext>
                </a:extLst>
              </a:tr>
            </a:tbl>
          </a:graphicData>
        </a:graphic>
      </p:graphicFrame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3F5D955A-CF54-4AD0-9879-08154628290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pPr rtl="0"/>
            <a:fld id="{18D65601-5AE2-46FC-B138-694DDD2B510D}" type="slidenum">
              <a:rPr lang="es-ES" smtClean="0"/>
              <a:pPr rtl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5627684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696B"/>
      </a:accent1>
      <a:accent2>
        <a:srgbClr val="95B8BF"/>
      </a:accent2>
      <a:accent3>
        <a:srgbClr val="BFD4D9"/>
      </a:accent3>
      <a:accent4>
        <a:srgbClr val="5B4839"/>
      </a:accent4>
      <a:accent5>
        <a:srgbClr val="C3A398"/>
      </a:accent5>
      <a:accent6>
        <a:srgbClr val="CA553E"/>
      </a:accent6>
      <a:hlink>
        <a:srgbClr val="0563C1"/>
      </a:hlink>
      <a:folHlink>
        <a:srgbClr val="954F72"/>
      </a:folHlink>
    </a:clrScheme>
    <a:fontScheme name="Custom 30">
      <a:majorFont>
        <a:latin typeface="Tisa Offc Serif Pro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5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72938358_TF78544816_Win32" id="{F7DF2122-05DF-4CDF-B3A6-D5E00D0C75A7}" vid="{E9104974-5C15-44EA-AD12-B38446D3CE6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DE3707C-8CAB-4302-B7E1-D32E1543E0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9E9DE5-EFFE-4262-A023-32732F0B66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FDB7358-0BCB-4DEB-B717-C1D7CC555F0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conferencia moderna</Template>
  <TotalTime>188</TotalTime>
  <Words>70</Words>
  <Application>Microsoft Office PowerPoint</Application>
  <PresentationFormat>Panorámica</PresentationFormat>
  <Paragraphs>26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Aharoni</vt:lpstr>
      <vt:lpstr>Arial</vt:lpstr>
      <vt:lpstr>Calibri</vt:lpstr>
      <vt:lpstr>Tisa Offc Serif Pro</vt:lpstr>
      <vt:lpstr>Univers Light</vt:lpstr>
      <vt:lpstr>Personalizar</vt:lpstr>
      <vt:lpstr>El verbo “llamarse”  ELE de Laura  www.eledelaura.com</vt:lpstr>
      <vt:lpstr>Observa estas oraciones y completa la tabla: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Verbos impersonales</dc:title>
  <dc:creator>Laura Herrero Román</dc:creator>
  <cp:lastModifiedBy>Laura Herrero Román</cp:lastModifiedBy>
  <cp:revision>17</cp:revision>
  <dcterms:created xsi:type="dcterms:W3CDTF">2025-08-18T15:38:25Z</dcterms:created>
  <dcterms:modified xsi:type="dcterms:W3CDTF">2025-09-03T23:08:18Z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