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8288000" cy="102870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Old Standar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Herrero Román" userId="1cb36bf761949fc1" providerId="LiveId" clId="{D8144F5C-6D2A-41CD-8F05-F4D569C61719}"/>
    <pc:docChg chg="undo custSel addSld modSld">
      <pc:chgData name="Laura Herrero Román" userId="1cb36bf761949fc1" providerId="LiveId" clId="{D8144F5C-6D2A-41CD-8F05-F4D569C61719}" dt="2025-10-27T07:44:59.733" v="806" actId="1076"/>
      <pc:docMkLst>
        <pc:docMk/>
      </pc:docMkLst>
      <pc:sldChg chg="modSp mod">
        <pc:chgData name="Laura Herrero Román" userId="1cb36bf761949fc1" providerId="LiveId" clId="{D8144F5C-6D2A-41CD-8F05-F4D569C61719}" dt="2025-10-13T13:12:26.213" v="1" actId="1076"/>
        <pc:sldMkLst>
          <pc:docMk/>
          <pc:sldMk cId="0" sldId="256"/>
        </pc:sldMkLst>
        <pc:spChg chg="mod">
          <ac:chgData name="Laura Herrero Román" userId="1cb36bf761949fc1" providerId="LiveId" clId="{D8144F5C-6D2A-41CD-8F05-F4D569C61719}" dt="2025-10-13T13:12:26.213" v="1" actId="1076"/>
          <ac:spMkLst>
            <pc:docMk/>
            <pc:sldMk cId="0" sldId="256"/>
            <ac:spMk id="3" creationId="{00000000-0000-0000-0000-000000000000}"/>
          </ac:spMkLst>
        </pc:spChg>
      </pc:sldChg>
      <pc:sldChg chg="addSp modSp mod">
        <pc:chgData name="Laura Herrero Román" userId="1cb36bf761949fc1" providerId="LiveId" clId="{D8144F5C-6D2A-41CD-8F05-F4D569C61719}" dt="2025-10-27T07:32:13.901" v="658" actId="20577"/>
        <pc:sldMkLst>
          <pc:docMk/>
          <pc:sldMk cId="0" sldId="257"/>
        </pc:sldMkLst>
        <pc:spChg chg="mod">
          <ac:chgData name="Laura Herrero Román" userId="1cb36bf761949fc1" providerId="LiveId" clId="{D8144F5C-6D2A-41CD-8F05-F4D569C61719}" dt="2025-10-13T13:13:57.150" v="31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Laura Herrero Román" userId="1cb36bf761949fc1" providerId="LiveId" clId="{D8144F5C-6D2A-41CD-8F05-F4D569C61719}" dt="2025-10-27T07:32:13.901" v="658" actId="20577"/>
          <ac:spMkLst>
            <pc:docMk/>
            <pc:sldMk cId="0" sldId="257"/>
            <ac:spMk id="11" creationId="{00000000-0000-0000-0000-000000000000}"/>
          </ac:spMkLst>
        </pc:spChg>
        <pc:spChg chg="add mod">
          <ac:chgData name="Laura Herrero Román" userId="1cb36bf761949fc1" providerId="LiveId" clId="{D8144F5C-6D2A-41CD-8F05-F4D569C61719}" dt="2025-10-13T13:14:43.180" v="35" actId="207"/>
          <ac:spMkLst>
            <pc:docMk/>
            <pc:sldMk cId="0" sldId="257"/>
            <ac:spMk id="18" creationId="{3FE4C57F-2C5F-4CFC-8F6B-1C04E092C042}"/>
          </ac:spMkLst>
        </pc:spChg>
      </pc:sldChg>
      <pc:sldChg chg="addSp modSp mod">
        <pc:chgData name="Laura Herrero Román" userId="1cb36bf761949fc1" providerId="LiveId" clId="{D8144F5C-6D2A-41CD-8F05-F4D569C61719}" dt="2025-10-27T07:44:59.733" v="806" actId="1076"/>
        <pc:sldMkLst>
          <pc:docMk/>
          <pc:sldMk cId="0" sldId="258"/>
        </pc:sldMkLst>
        <pc:spChg chg="mod">
          <ac:chgData name="Laura Herrero Román" userId="1cb36bf761949fc1" providerId="LiveId" clId="{D8144F5C-6D2A-41CD-8F05-F4D569C61719}" dt="2025-10-27T07:44:54.320" v="805" actId="164"/>
          <ac:spMkLst>
            <pc:docMk/>
            <pc:sldMk cId="0" sldId="258"/>
            <ac:spMk id="6" creationId="{FDF7E0CE-0067-4B8A-A7C7-9D2E4F3734BE}"/>
          </ac:spMkLst>
        </pc:spChg>
        <pc:spChg chg="mod">
          <ac:chgData name="Laura Herrero Román" userId="1cb36bf761949fc1" providerId="LiveId" clId="{D8144F5C-6D2A-41CD-8F05-F4D569C61719}" dt="2025-10-27T07:44:54.320" v="805" actId="164"/>
          <ac:spMkLst>
            <pc:docMk/>
            <pc:sldMk cId="0" sldId="258"/>
            <ac:spMk id="13" creationId="{00000000-0000-0000-0000-000000000000}"/>
          </ac:spMkLst>
        </pc:spChg>
        <pc:grpChg chg="add mod">
          <ac:chgData name="Laura Herrero Román" userId="1cb36bf761949fc1" providerId="LiveId" clId="{D8144F5C-6D2A-41CD-8F05-F4D569C61719}" dt="2025-10-27T07:44:59.733" v="806" actId="1076"/>
          <ac:grpSpMkLst>
            <pc:docMk/>
            <pc:sldMk cId="0" sldId="258"/>
            <ac:grpSpMk id="2" creationId="{9A2BDCD4-514C-41A7-8BE5-F21C05AF4C08}"/>
          </ac:grpSpMkLst>
        </pc:grpChg>
      </pc:sldChg>
      <pc:sldChg chg="addSp delSp modSp add mod">
        <pc:chgData name="Laura Herrero Román" userId="1cb36bf761949fc1" providerId="LiveId" clId="{D8144F5C-6D2A-41CD-8F05-F4D569C61719}" dt="2025-10-13T13:32:45.625" v="656" actId="1076"/>
        <pc:sldMkLst>
          <pc:docMk/>
          <pc:sldMk cId="2122387688" sldId="259"/>
        </pc:sldMkLst>
        <pc:spChg chg="mod">
          <ac:chgData name="Laura Herrero Román" userId="1cb36bf761949fc1" providerId="LiveId" clId="{D8144F5C-6D2A-41CD-8F05-F4D569C61719}" dt="2025-10-13T13:30:29.443" v="641" actId="1076"/>
          <ac:spMkLst>
            <pc:docMk/>
            <pc:sldMk cId="2122387688" sldId="259"/>
            <ac:spMk id="2" creationId="{00000000-0000-0000-0000-000000000000}"/>
          </ac:spMkLst>
        </pc:spChg>
        <pc:spChg chg="mod">
          <ac:chgData name="Laura Herrero Román" userId="1cb36bf761949fc1" providerId="LiveId" clId="{D8144F5C-6D2A-41CD-8F05-F4D569C61719}" dt="2025-10-13T13:28:36.128" v="535" actId="20577"/>
          <ac:spMkLst>
            <pc:docMk/>
            <pc:sldMk cId="2122387688" sldId="259"/>
            <ac:spMk id="10" creationId="{00000000-0000-0000-0000-000000000000}"/>
          </ac:spMkLst>
        </pc:spChg>
        <pc:spChg chg="mod">
          <ac:chgData name="Laura Herrero Román" userId="1cb36bf761949fc1" providerId="LiveId" clId="{D8144F5C-6D2A-41CD-8F05-F4D569C61719}" dt="2025-10-13T13:32:24.599" v="655" actId="1076"/>
          <ac:spMkLst>
            <pc:docMk/>
            <pc:sldMk cId="2122387688" sldId="259"/>
            <ac:spMk id="11" creationId="{00000000-0000-0000-0000-000000000000}"/>
          </ac:spMkLst>
        </pc:spChg>
        <pc:spChg chg="mod">
          <ac:chgData name="Laura Herrero Román" userId="1cb36bf761949fc1" providerId="LiveId" clId="{D8144F5C-6D2A-41CD-8F05-F4D569C61719}" dt="2025-10-13T13:32:01.107" v="652" actId="1076"/>
          <ac:spMkLst>
            <pc:docMk/>
            <pc:sldMk cId="2122387688" sldId="259"/>
            <ac:spMk id="15" creationId="{EB040497-DDDA-4F13-B165-FE5DD8B7E2DC}"/>
          </ac:spMkLst>
        </pc:spChg>
        <pc:spChg chg="mod">
          <ac:chgData name="Laura Herrero Román" userId="1cb36bf761949fc1" providerId="LiveId" clId="{D8144F5C-6D2A-41CD-8F05-F4D569C61719}" dt="2025-10-13T13:32:05.969" v="653" actId="1076"/>
          <ac:spMkLst>
            <pc:docMk/>
            <pc:sldMk cId="2122387688" sldId="259"/>
            <ac:spMk id="16" creationId="{29250780-3351-4F50-8C5F-097F3ED7630A}"/>
          </ac:spMkLst>
        </pc:spChg>
        <pc:spChg chg="mod">
          <ac:chgData name="Laura Herrero Román" userId="1cb36bf761949fc1" providerId="LiveId" clId="{D8144F5C-6D2A-41CD-8F05-F4D569C61719}" dt="2025-10-13T13:32:13.663" v="654" actId="1076"/>
          <ac:spMkLst>
            <pc:docMk/>
            <pc:sldMk cId="2122387688" sldId="259"/>
            <ac:spMk id="17" creationId="{3C4D53E3-3066-44A8-AB05-3D1CE16E7397}"/>
          </ac:spMkLst>
        </pc:spChg>
        <pc:spChg chg="add del">
          <ac:chgData name="Laura Herrero Román" userId="1cb36bf761949fc1" providerId="LiveId" clId="{D8144F5C-6D2A-41CD-8F05-F4D569C61719}" dt="2025-10-13T13:14:55.784" v="37" actId="22"/>
          <ac:spMkLst>
            <pc:docMk/>
            <pc:sldMk cId="2122387688" sldId="259"/>
            <ac:spMk id="19" creationId="{EAB96EC6-33A3-46BD-9240-8B25CB566417}"/>
          </ac:spMkLst>
        </pc:spChg>
        <pc:spChg chg="add mod">
          <ac:chgData name="Laura Herrero Román" userId="1cb36bf761949fc1" providerId="LiveId" clId="{D8144F5C-6D2A-41CD-8F05-F4D569C61719}" dt="2025-10-13T13:32:45.625" v="656" actId="1076"/>
          <ac:spMkLst>
            <pc:docMk/>
            <pc:sldMk cId="2122387688" sldId="259"/>
            <ac:spMk id="20" creationId="{20F606BE-E4BC-4472-8AD4-8012DB86CD21}"/>
          </ac:spMkLst>
        </pc:spChg>
        <pc:grpChg chg="del mod">
          <ac:chgData name="Laura Herrero Román" userId="1cb36bf761949fc1" providerId="LiveId" clId="{D8144F5C-6D2A-41CD-8F05-F4D569C61719}" dt="2025-10-13T13:18:10.957" v="102" actId="478"/>
          <ac:grpSpMkLst>
            <pc:docMk/>
            <pc:sldMk cId="2122387688" sldId="259"/>
            <ac:grpSpMk id="3" creationId="{00000000-0000-0000-0000-000000000000}"/>
          </ac:grpSpMkLst>
        </pc:grpChg>
        <pc:graphicFrameChg chg="mod modGraphic">
          <ac:chgData name="Laura Herrero Román" userId="1cb36bf761949fc1" providerId="LiveId" clId="{D8144F5C-6D2A-41CD-8F05-F4D569C61719}" dt="2025-10-13T13:31:01.952" v="648" actId="1076"/>
          <ac:graphicFrameMkLst>
            <pc:docMk/>
            <pc:sldMk cId="2122387688" sldId="259"/>
            <ac:graphicFrameMk id="12" creationId="{17B078BB-F054-49EB-A2EA-E7A5F6970F05}"/>
          </ac:graphicFrameMkLst>
        </pc:graphicFrameChg>
        <pc:graphicFrameChg chg="mod modGraphic">
          <ac:chgData name="Laura Herrero Román" userId="1cb36bf761949fc1" providerId="LiveId" clId="{D8144F5C-6D2A-41CD-8F05-F4D569C61719}" dt="2025-10-13T13:31:50.223" v="651" actId="1076"/>
          <ac:graphicFrameMkLst>
            <pc:docMk/>
            <pc:sldMk cId="2122387688" sldId="259"/>
            <ac:graphicFrameMk id="13" creationId="{894C3F3F-BA49-42D3-873B-64B82C07F202}"/>
          </ac:graphicFrameMkLst>
        </pc:graphicFrameChg>
        <pc:graphicFrameChg chg="mod modGraphic">
          <ac:chgData name="Laura Herrero Román" userId="1cb36bf761949fc1" providerId="LiveId" clId="{D8144F5C-6D2A-41CD-8F05-F4D569C61719}" dt="2025-10-13T13:31:06.395" v="649" actId="1076"/>
          <ac:graphicFrameMkLst>
            <pc:docMk/>
            <pc:sldMk cId="2122387688" sldId="259"/>
            <ac:graphicFrameMk id="14" creationId="{11D9C331-F8AA-4223-BE5D-882A8D8374C4}"/>
          </ac:graphicFrameMkLst>
        </pc:graphicFrameChg>
        <pc:graphicFrameChg chg="add del mod">
          <ac:chgData name="Laura Herrero Román" userId="1cb36bf761949fc1" providerId="LiveId" clId="{D8144F5C-6D2A-41CD-8F05-F4D569C61719}" dt="2025-10-13T13:19:32.298" v="114" actId="478"/>
          <ac:graphicFrameMkLst>
            <pc:docMk/>
            <pc:sldMk cId="2122387688" sldId="259"/>
            <ac:graphicFrameMk id="21" creationId="{19EA1970-84C9-4C44-A923-F6AF3DC9D6F2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01525" y="4472483"/>
            <a:ext cx="11484950" cy="134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2"/>
              </a:lnSpc>
            </a:pPr>
            <a:r>
              <a:rPr lang="en-US" sz="7823" err="1">
                <a:solidFill>
                  <a:srgbClr val="000000"/>
                </a:solidFill>
                <a:latin typeface="Old Standard"/>
                <a:ea typeface="Old Standard"/>
                <a:cs typeface="Old Standard"/>
                <a:sym typeface="Old Standard"/>
              </a:rPr>
              <a:t>Pretérito</a:t>
            </a:r>
            <a:r>
              <a:rPr lang="en-US" sz="7823">
                <a:solidFill>
                  <a:srgbClr val="000000"/>
                </a:solidFill>
                <a:latin typeface="Old Standard"/>
                <a:ea typeface="Old Standard"/>
                <a:cs typeface="Old Standard"/>
                <a:sym typeface="Old Standard"/>
              </a:rPr>
              <a:t> indefinido</a:t>
            </a:r>
            <a:endParaRPr lang="en-US" sz="7823" dirty="0">
              <a:solidFill>
                <a:srgbClr val="000000"/>
              </a:solidFill>
              <a:latin typeface="Old Standard"/>
              <a:ea typeface="Old Standard"/>
              <a:cs typeface="Old Standard"/>
              <a:sym typeface="Old Standard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8548C1F-099C-4852-AEC4-1FDB732B9EAA}"/>
              </a:ext>
            </a:extLst>
          </p:cNvPr>
          <p:cNvSpPr txBox="1"/>
          <p:nvPr/>
        </p:nvSpPr>
        <p:spPr>
          <a:xfrm>
            <a:off x="14554200" y="9595366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eledelaura.com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321038"/>
            <a:ext cx="16237420" cy="7644924"/>
            <a:chOff x="0" y="0"/>
            <a:chExt cx="21649893" cy="10193232"/>
          </a:xfrm>
        </p:grpSpPr>
        <p:sp>
          <p:nvSpPr>
            <p:cNvPr id="4" name="Freeform 4"/>
            <p:cNvSpPr/>
            <p:nvPr/>
          </p:nvSpPr>
          <p:spPr>
            <a:xfrm>
              <a:off x="17073356" y="199429"/>
              <a:ext cx="4571990" cy="4571990"/>
            </a:xfrm>
            <a:custGeom>
              <a:avLst/>
              <a:gdLst/>
              <a:ahLst/>
              <a:cxnLst/>
              <a:rect l="l" t="t" r="r" b="b"/>
              <a:pathLst>
                <a:path w="4571990" h="4571990">
                  <a:moveTo>
                    <a:pt x="0" y="0"/>
                  </a:moveTo>
                  <a:lnTo>
                    <a:pt x="4571990" y="0"/>
                  </a:lnTo>
                  <a:lnTo>
                    <a:pt x="4571990" y="4571990"/>
                  </a:lnTo>
                  <a:lnTo>
                    <a:pt x="0" y="457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4546" y="5621242"/>
              <a:ext cx="4571990" cy="4571990"/>
            </a:xfrm>
            <a:custGeom>
              <a:avLst/>
              <a:gdLst/>
              <a:ahLst/>
              <a:cxnLst/>
              <a:rect l="l" t="t" r="r" b="b"/>
              <a:pathLst>
                <a:path w="4571990" h="4571990">
                  <a:moveTo>
                    <a:pt x="0" y="0"/>
                  </a:moveTo>
                  <a:lnTo>
                    <a:pt x="4571991" y="0"/>
                  </a:lnTo>
                  <a:lnTo>
                    <a:pt x="4571991" y="4571990"/>
                  </a:lnTo>
                  <a:lnTo>
                    <a:pt x="0" y="457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flipH="1">
              <a:off x="0" y="0"/>
              <a:ext cx="4571990" cy="4571990"/>
            </a:xfrm>
            <a:custGeom>
              <a:avLst/>
              <a:gdLst/>
              <a:ahLst/>
              <a:cxnLst/>
              <a:rect l="l" t="t" r="r" b="b"/>
              <a:pathLst>
                <a:path w="4571990" h="4571990">
                  <a:moveTo>
                    <a:pt x="4571990" y="0"/>
                  </a:moveTo>
                  <a:lnTo>
                    <a:pt x="0" y="0"/>
                  </a:lnTo>
                  <a:lnTo>
                    <a:pt x="0" y="4571990"/>
                  </a:lnTo>
                  <a:lnTo>
                    <a:pt x="4571990" y="4571990"/>
                  </a:lnTo>
                  <a:lnTo>
                    <a:pt x="457199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 flipH="1">
              <a:off x="17077903" y="5621242"/>
              <a:ext cx="4571990" cy="4571990"/>
            </a:xfrm>
            <a:custGeom>
              <a:avLst/>
              <a:gdLst/>
              <a:ahLst/>
              <a:cxnLst/>
              <a:rect l="l" t="t" r="r" b="b"/>
              <a:pathLst>
                <a:path w="4571990" h="4571990">
                  <a:moveTo>
                    <a:pt x="4571990" y="0"/>
                  </a:moveTo>
                  <a:lnTo>
                    <a:pt x="0" y="0"/>
                  </a:lnTo>
                  <a:lnTo>
                    <a:pt x="0" y="4571990"/>
                  </a:lnTo>
                  <a:lnTo>
                    <a:pt x="4571990" y="4571990"/>
                  </a:lnTo>
                  <a:lnTo>
                    <a:pt x="457199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5948146" y="9590282"/>
              <a:ext cx="9753600" cy="602950"/>
            </a:xfrm>
            <a:custGeom>
              <a:avLst/>
              <a:gdLst/>
              <a:ahLst/>
              <a:cxnLst/>
              <a:rect l="l" t="t" r="r" b="b"/>
              <a:pathLst>
                <a:path w="9753600" h="602950">
                  <a:moveTo>
                    <a:pt x="0" y="0"/>
                  </a:moveTo>
                  <a:lnTo>
                    <a:pt x="9753600" y="0"/>
                  </a:lnTo>
                  <a:lnTo>
                    <a:pt x="9753600" y="602950"/>
                  </a:lnTo>
                  <a:lnTo>
                    <a:pt x="0" y="60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5948146" y="0"/>
              <a:ext cx="9753600" cy="602950"/>
            </a:xfrm>
            <a:custGeom>
              <a:avLst/>
              <a:gdLst/>
              <a:ahLst/>
              <a:cxnLst/>
              <a:rect l="l" t="t" r="r" b="b"/>
              <a:pathLst>
                <a:path w="9753600" h="602950">
                  <a:moveTo>
                    <a:pt x="0" y="0"/>
                  </a:moveTo>
                  <a:lnTo>
                    <a:pt x="9753600" y="0"/>
                  </a:lnTo>
                  <a:lnTo>
                    <a:pt x="9753600" y="602950"/>
                  </a:lnTo>
                  <a:lnTo>
                    <a:pt x="0" y="60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2007567" y="2196597"/>
            <a:ext cx="7139843" cy="1001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Rosalía de Castro nació en Santiago de Compostela.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León Felipe vivió unos años en Guinea Ecuatorial.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Mi mejor amiga y yo estudiamos Filosofía en Granada.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0" y="2196597"/>
            <a:ext cx="7139843" cy="1001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Tras terminar el instituto, estudié Matemáticas en Valencia.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Antonio y Manuel Machado nacieron en Sevilla.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¿Tu familia y tú vivisteis en Cáceres en los años 90?</a:t>
            </a:r>
          </a:p>
        </p:txBody>
      </p:sp>
      <p:graphicFrame>
        <p:nvGraphicFramePr>
          <p:cNvPr id="12" name="Tabla 9">
            <a:extLst>
              <a:ext uri="{FF2B5EF4-FFF2-40B4-BE49-F238E27FC236}">
                <a16:creationId xmlns:a16="http://schemas.microsoft.com/office/drawing/2014/main" id="{17B078BB-F054-49EB-A2EA-E7A5F6970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406876"/>
              </p:ext>
            </p:extLst>
          </p:nvPr>
        </p:nvGraphicFramePr>
        <p:xfrm>
          <a:off x="2133600" y="4381498"/>
          <a:ext cx="4310106" cy="28699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55053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155053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yo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tú / vos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estudiaste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él / ella / usted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i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nosotros / nosotras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vosotros / vosotras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estudiasteis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ellos / ellas / ustedes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estudiaron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13" name="Tabla 9">
            <a:extLst>
              <a:ext uri="{FF2B5EF4-FFF2-40B4-BE49-F238E27FC236}">
                <a16:creationId xmlns:a16="http://schemas.microsoft.com/office/drawing/2014/main" id="{894C3F3F-BA49-42D3-873B-64B82C07F2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838696"/>
              </p:ext>
            </p:extLst>
          </p:nvPr>
        </p:nvGraphicFramePr>
        <p:xfrm>
          <a:off x="6995767" y="4381498"/>
          <a:ext cx="4310106" cy="28699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55053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155053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yo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tú / vos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naciste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él / ella / usted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i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nosotros / nosotras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nacimos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vosotros / vosotras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nacisteis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ellos / ellas / ustedes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14" name="Tabla 9">
            <a:extLst>
              <a:ext uri="{FF2B5EF4-FFF2-40B4-BE49-F238E27FC236}">
                <a16:creationId xmlns:a16="http://schemas.microsoft.com/office/drawing/2014/main" id="{11D9C331-F8AA-4223-BE5D-882A8D837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406416"/>
              </p:ext>
            </p:extLst>
          </p:nvPr>
        </p:nvGraphicFramePr>
        <p:xfrm>
          <a:off x="11854524" y="4381498"/>
          <a:ext cx="4310106" cy="28699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55053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155053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yo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viví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tú / vos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viviste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él / ella / usted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i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nosotros / nosotras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vosotros / vosotras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ellos / ellas / ustedes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vivieron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EB040497-DDDA-4F13-B165-FE5DD8B7E2DC}"/>
              </a:ext>
            </a:extLst>
          </p:cNvPr>
          <p:cNvSpPr txBox="1"/>
          <p:nvPr/>
        </p:nvSpPr>
        <p:spPr>
          <a:xfrm>
            <a:off x="3777200" y="3839678"/>
            <a:ext cx="1022906" cy="367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estudi</a:t>
            </a:r>
            <a:r>
              <a:rPr lang="es-ES" b="1" i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ar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9250780-3351-4F50-8C5F-097F3ED7630A}"/>
              </a:ext>
            </a:extLst>
          </p:cNvPr>
          <p:cNvSpPr txBox="1"/>
          <p:nvPr/>
        </p:nvSpPr>
        <p:spPr>
          <a:xfrm>
            <a:off x="8639367" y="3834838"/>
            <a:ext cx="1022906" cy="367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nac</a:t>
            </a:r>
            <a:r>
              <a:rPr lang="es-ES" b="1" i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er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C4D53E3-3066-44A8-AB05-3D1CE16E7397}"/>
              </a:ext>
            </a:extLst>
          </p:cNvPr>
          <p:cNvSpPr txBox="1"/>
          <p:nvPr/>
        </p:nvSpPr>
        <p:spPr>
          <a:xfrm>
            <a:off x="13411899" y="3834838"/>
            <a:ext cx="843636" cy="367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viv</a:t>
            </a:r>
            <a:r>
              <a:rPr lang="es-ES" b="1" i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ir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FE4C57F-2C5F-4CFC-8F6B-1C04E092C042}"/>
              </a:ext>
            </a:extLst>
          </p:cNvPr>
          <p:cNvSpPr txBox="1"/>
          <p:nvPr/>
        </p:nvSpPr>
        <p:spPr>
          <a:xfrm>
            <a:off x="1023937" y="431084"/>
            <a:ext cx="1611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FORMAS REGULARES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007567" y="2196597"/>
            <a:ext cx="7139843" cy="1316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¿Hiciste la carrera de Derecho en Madrid?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Lorca fue un poeta y dramaturgo granadino.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Los hermanos Machado fueron a la Universidad de Sevilla.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Lorca estuvo en Nueva York en 1929.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32547" y="2196597"/>
            <a:ext cx="8305800" cy="1650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Los Beatles fueron pioneros en la música y causaron un gran impacto cultural.</a:t>
            </a:r>
          </a:p>
          <a:p>
            <a:pPr marL="395481" lvl="1" indent="-197740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Juan Ramón Jiménez hizo varios viajes a Francia.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Yo fui a la Universidad de Salamanca.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¿Tu familia y tú estuvisteis en Barcelona en 1995?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endParaRPr lang="en-US" sz="1831">
              <a:solidFill>
                <a:srgbClr val="000102"/>
              </a:solidFill>
              <a:latin typeface="Old Standard"/>
              <a:ea typeface="Old Standard"/>
              <a:cs typeface="Old Standard"/>
              <a:sym typeface="Old Standard"/>
            </a:endParaRPr>
          </a:p>
        </p:txBody>
      </p:sp>
      <p:graphicFrame>
        <p:nvGraphicFramePr>
          <p:cNvPr id="12" name="Tabla 9">
            <a:extLst>
              <a:ext uri="{FF2B5EF4-FFF2-40B4-BE49-F238E27FC236}">
                <a16:creationId xmlns:a16="http://schemas.microsoft.com/office/drawing/2014/main" id="{17B078BB-F054-49EB-A2EA-E7A5F6970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15997"/>
              </p:ext>
            </p:extLst>
          </p:nvPr>
        </p:nvGraphicFramePr>
        <p:xfrm>
          <a:off x="1501147" y="5321595"/>
          <a:ext cx="4310106" cy="289560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55053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155053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yo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hice</a:t>
                      </a:r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tú / vos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él / ella / usted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i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nosotros / nosotras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hicimos</a:t>
                      </a:r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vosotros / vosotras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503962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ellos / ellas / ustedes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13" name="Tabla 9">
            <a:extLst>
              <a:ext uri="{FF2B5EF4-FFF2-40B4-BE49-F238E27FC236}">
                <a16:creationId xmlns:a16="http://schemas.microsoft.com/office/drawing/2014/main" id="{894C3F3F-BA49-42D3-873B-64B82C07F2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314780"/>
              </p:ext>
            </p:extLst>
          </p:nvPr>
        </p:nvGraphicFramePr>
        <p:xfrm>
          <a:off x="6988948" y="5315579"/>
          <a:ext cx="4310106" cy="28699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55053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155053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yo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tú / vos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fuiste</a:t>
                      </a:r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él / ella / usted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i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nosotros / nosotras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vosotros / vosotras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fuisteis</a:t>
                      </a:r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ellos / ellas / ustedes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14" name="Tabla 9">
            <a:extLst>
              <a:ext uri="{FF2B5EF4-FFF2-40B4-BE49-F238E27FC236}">
                <a16:creationId xmlns:a16="http://schemas.microsoft.com/office/drawing/2014/main" id="{11D9C331-F8AA-4223-BE5D-882A8D837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194140"/>
              </p:ext>
            </p:extLst>
          </p:nvPr>
        </p:nvGraphicFramePr>
        <p:xfrm>
          <a:off x="12476749" y="5315579"/>
          <a:ext cx="4310106" cy="28699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55053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155053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yo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tú / vos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él / ella / usted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i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nosotros / nosotras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estuvimos</a:t>
                      </a:r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vosotros / vosotras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ellos / ellas / ustedes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estuvieron</a:t>
                      </a:r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EB040497-DDDA-4F13-B165-FE5DD8B7E2DC}"/>
              </a:ext>
            </a:extLst>
          </p:cNvPr>
          <p:cNvSpPr txBox="1"/>
          <p:nvPr/>
        </p:nvSpPr>
        <p:spPr>
          <a:xfrm>
            <a:off x="3144747" y="4787910"/>
            <a:ext cx="1022906" cy="367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hacer</a:t>
            </a:r>
            <a:endParaRPr lang="es-ES" i="1" dirty="0">
              <a:latin typeface="Old Standard" panose="020B0604020202020204" charset="0"/>
              <a:ea typeface="Old Standard" panose="020B0604020202020204" charset="0"/>
              <a:cs typeface="Old Standard" panose="020B060402020202020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9250780-3351-4F50-8C5F-097F3ED7630A}"/>
              </a:ext>
            </a:extLst>
          </p:cNvPr>
          <p:cNvSpPr txBox="1"/>
          <p:nvPr/>
        </p:nvSpPr>
        <p:spPr>
          <a:xfrm>
            <a:off x="8632547" y="4787504"/>
            <a:ext cx="1022906" cy="367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ser / ir</a:t>
            </a:r>
            <a:endParaRPr lang="es-ES" b="1" i="1" dirty="0">
              <a:latin typeface="Old Standard" panose="020B0604020202020204" charset="0"/>
              <a:ea typeface="Old Standard" panose="020B0604020202020204" charset="0"/>
              <a:cs typeface="Old Standard" panose="020B060402020202020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C4D53E3-3066-44A8-AB05-3D1CE16E7397}"/>
              </a:ext>
            </a:extLst>
          </p:cNvPr>
          <p:cNvSpPr txBox="1"/>
          <p:nvPr/>
        </p:nvSpPr>
        <p:spPr>
          <a:xfrm>
            <a:off x="14209984" y="4775667"/>
            <a:ext cx="843636" cy="367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estar</a:t>
            </a:r>
            <a:endParaRPr lang="es-ES" b="1" i="1" dirty="0">
              <a:latin typeface="Old Standard" panose="020B0604020202020204" charset="0"/>
              <a:ea typeface="Old Standard" panose="020B0604020202020204" charset="0"/>
              <a:cs typeface="Old Standard" panose="020B060402020202020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0F606BE-E4BC-4472-8AD4-8012DB86CD21}"/>
              </a:ext>
            </a:extLst>
          </p:cNvPr>
          <p:cNvSpPr txBox="1"/>
          <p:nvPr/>
        </p:nvSpPr>
        <p:spPr>
          <a:xfrm>
            <a:off x="1085850" y="939016"/>
            <a:ext cx="1611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ALGUNOS VERBOS IRREGULARES</a:t>
            </a:r>
          </a:p>
        </p:txBody>
      </p:sp>
    </p:spTree>
    <p:extLst>
      <p:ext uri="{BB962C8B-B14F-4D97-AF65-F5344CB8AC3E}">
        <p14:creationId xmlns:p14="http://schemas.microsoft.com/office/powerpoint/2010/main" val="2122387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505644" y="5863631"/>
            <a:ext cx="3344563" cy="553153"/>
          </a:xfrm>
          <a:custGeom>
            <a:avLst/>
            <a:gdLst/>
            <a:ahLst/>
            <a:cxnLst/>
            <a:rect l="l" t="t" r="r" b="b"/>
            <a:pathLst>
              <a:path w="3344563" h="553153">
                <a:moveTo>
                  <a:pt x="0" y="0"/>
                </a:moveTo>
                <a:lnTo>
                  <a:pt x="3344562" y="0"/>
                </a:lnTo>
                <a:lnTo>
                  <a:pt x="3344562" y="553154"/>
                </a:lnTo>
                <a:lnTo>
                  <a:pt x="0" y="5531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3505644" y="3513817"/>
            <a:ext cx="3344563" cy="553153"/>
          </a:xfrm>
          <a:custGeom>
            <a:avLst/>
            <a:gdLst/>
            <a:ahLst/>
            <a:cxnLst/>
            <a:rect l="l" t="t" r="r" b="b"/>
            <a:pathLst>
              <a:path w="3344563" h="553153">
                <a:moveTo>
                  <a:pt x="0" y="553153"/>
                </a:moveTo>
                <a:lnTo>
                  <a:pt x="3344562" y="553153"/>
                </a:lnTo>
                <a:lnTo>
                  <a:pt x="3344562" y="0"/>
                </a:lnTo>
                <a:lnTo>
                  <a:pt x="0" y="0"/>
                </a:lnTo>
                <a:lnTo>
                  <a:pt x="0" y="55315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75196" y="7200728"/>
            <a:ext cx="1798604" cy="2829366"/>
          </a:xfrm>
          <a:custGeom>
            <a:avLst/>
            <a:gdLst/>
            <a:ahLst/>
            <a:cxnLst/>
            <a:rect l="l" t="t" r="r" b="b"/>
            <a:pathLst>
              <a:path w="1798604" h="2829366">
                <a:moveTo>
                  <a:pt x="0" y="0"/>
                </a:moveTo>
                <a:lnTo>
                  <a:pt x="1798604" y="0"/>
                </a:lnTo>
                <a:lnTo>
                  <a:pt x="1798604" y="2829366"/>
                </a:lnTo>
                <a:lnTo>
                  <a:pt x="0" y="28293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941305" y="4827293"/>
            <a:ext cx="2525814" cy="2625829"/>
          </a:xfrm>
          <a:custGeom>
            <a:avLst/>
            <a:gdLst/>
            <a:ahLst/>
            <a:cxnLst/>
            <a:rect l="l" t="t" r="r" b="b"/>
            <a:pathLst>
              <a:path w="2525814" h="2625829">
                <a:moveTo>
                  <a:pt x="0" y="0"/>
                </a:moveTo>
                <a:lnTo>
                  <a:pt x="2525814" y="0"/>
                </a:lnTo>
                <a:lnTo>
                  <a:pt x="2525814" y="2625830"/>
                </a:lnTo>
                <a:lnTo>
                  <a:pt x="0" y="26258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9006157" y="1863204"/>
            <a:ext cx="3351516" cy="3280296"/>
            <a:chOff x="0" y="0"/>
            <a:chExt cx="4468688" cy="4373728"/>
          </a:xfrm>
        </p:grpSpPr>
        <p:sp>
          <p:nvSpPr>
            <p:cNvPr id="10" name="Freeform 10"/>
            <p:cNvSpPr/>
            <p:nvPr/>
          </p:nvSpPr>
          <p:spPr>
            <a:xfrm>
              <a:off x="593581" y="1016782"/>
              <a:ext cx="1386753" cy="1232477"/>
            </a:xfrm>
            <a:custGeom>
              <a:avLst/>
              <a:gdLst/>
              <a:ahLst/>
              <a:cxnLst/>
              <a:rect l="l" t="t" r="r" b="b"/>
              <a:pathLst>
                <a:path w="1386753" h="1232477">
                  <a:moveTo>
                    <a:pt x="0" y="0"/>
                  </a:moveTo>
                  <a:lnTo>
                    <a:pt x="1386753" y="0"/>
                  </a:lnTo>
                  <a:lnTo>
                    <a:pt x="1386753" y="1232477"/>
                  </a:lnTo>
                  <a:lnTo>
                    <a:pt x="0" y="1232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583335" y="1016782"/>
              <a:ext cx="1022359" cy="1170082"/>
            </a:xfrm>
            <a:custGeom>
              <a:avLst/>
              <a:gdLst/>
              <a:ahLst/>
              <a:cxnLst/>
              <a:rect l="l" t="t" r="r" b="b"/>
              <a:pathLst>
                <a:path w="1022359" h="1170082">
                  <a:moveTo>
                    <a:pt x="0" y="0"/>
                  </a:moveTo>
                  <a:lnTo>
                    <a:pt x="1022359" y="0"/>
                  </a:lnTo>
                  <a:lnTo>
                    <a:pt x="1022359" y="1170082"/>
                  </a:lnTo>
                  <a:lnTo>
                    <a:pt x="0" y="1170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4468688" cy="4373728"/>
            </a:xfrm>
            <a:custGeom>
              <a:avLst/>
              <a:gdLst/>
              <a:ahLst/>
              <a:cxnLst/>
              <a:rect l="l" t="t" r="r" b="b"/>
              <a:pathLst>
                <a:path w="4468688" h="4373728">
                  <a:moveTo>
                    <a:pt x="0" y="0"/>
                  </a:moveTo>
                  <a:lnTo>
                    <a:pt x="4468688" y="0"/>
                  </a:lnTo>
                  <a:lnTo>
                    <a:pt x="4468688" y="4373728"/>
                  </a:lnTo>
                  <a:lnTo>
                    <a:pt x="0" y="43737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12443379" y="2763048"/>
            <a:ext cx="2502068" cy="1937966"/>
          </a:xfrm>
          <a:custGeom>
            <a:avLst/>
            <a:gdLst/>
            <a:ahLst/>
            <a:cxnLst/>
            <a:rect l="l" t="t" r="r" b="b"/>
            <a:pathLst>
              <a:path w="2502068" h="1937966">
                <a:moveTo>
                  <a:pt x="0" y="0"/>
                </a:moveTo>
                <a:lnTo>
                  <a:pt x="2502069" y="0"/>
                </a:lnTo>
                <a:lnTo>
                  <a:pt x="2502069" y="1937965"/>
                </a:lnTo>
                <a:lnTo>
                  <a:pt x="0" y="193796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2963444" y="3093515"/>
            <a:ext cx="1461939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En mis años 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universitarios 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890001"/>
                </a:solidFill>
                <a:latin typeface="Old Standard"/>
                <a:ea typeface="Old Standard"/>
                <a:cs typeface="Old Standard"/>
                <a:sym typeface="Old Standard"/>
              </a:rPr>
              <a:t>estudié </a:t>
            </a:r>
            <a:r>
              <a:rPr lang="en-US" sz="1800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mucho.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9A2BDCD4-514C-41A7-8BE5-F21C05AF4C08}"/>
              </a:ext>
            </a:extLst>
          </p:cNvPr>
          <p:cNvGrpSpPr/>
          <p:nvPr/>
        </p:nvGrpSpPr>
        <p:grpSpPr>
          <a:xfrm>
            <a:off x="1028700" y="4423369"/>
            <a:ext cx="8298450" cy="1098955"/>
            <a:chOff x="1028700" y="4534771"/>
            <a:chExt cx="8298450" cy="1098955"/>
          </a:xfrm>
        </p:grpSpPr>
        <p:sp>
          <p:nvSpPr>
            <p:cNvPr id="13" name="TextBox 13"/>
            <p:cNvSpPr txBox="1"/>
            <p:nvPr/>
          </p:nvSpPr>
          <p:spPr>
            <a:xfrm>
              <a:off x="1028700" y="4534771"/>
              <a:ext cx="8298450" cy="10989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102"/>
                  </a:solidFill>
                  <a:latin typeface="Old Standard"/>
                  <a:ea typeface="Old Standard"/>
                  <a:cs typeface="Old Standard"/>
                  <a:sym typeface="Old Standard"/>
                </a:rPr>
                <a:t>Con el pretérito indefinido contamos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102"/>
                  </a:solidFill>
                  <a:latin typeface="Old Standard"/>
                  <a:ea typeface="Old Standard"/>
                  <a:cs typeface="Old Standard"/>
                  <a:sym typeface="Old Standard"/>
                </a:rPr>
                <a:t>hechos ya                         en el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102"/>
                  </a:solidFill>
                  <a:latin typeface="Old Standard"/>
                  <a:ea typeface="Old Standard"/>
                  <a:cs typeface="Old Standard"/>
                  <a:sym typeface="Old Standard"/>
                </a:rPr>
                <a:t>pasado y alejados del momento del habla.  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DF7E0CE-0067-4B8A-A7C7-9D2E4F3734BE}"/>
                </a:ext>
              </a:extLst>
            </p:cNvPr>
            <p:cNvSpPr txBox="1"/>
            <p:nvPr/>
          </p:nvSpPr>
          <p:spPr>
            <a:xfrm>
              <a:off x="4608193" y="4991100"/>
              <a:ext cx="1716407" cy="277814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s-ES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313</Words>
  <Application>Microsoft Office PowerPoint</Application>
  <PresentationFormat>Personalizado</PresentationFormat>
  <Paragraphs>81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Old Standard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Pretérito indefinido (formas regulares)</dc:title>
  <cp:lastModifiedBy>Laura Herrero Román</cp:lastModifiedBy>
  <cp:revision>6</cp:revision>
  <dcterms:created xsi:type="dcterms:W3CDTF">2006-08-16T00:00:00Z</dcterms:created>
  <dcterms:modified xsi:type="dcterms:W3CDTF">2025-10-27T07:45:21Z</dcterms:modified>
  <dc:identifier>DAG0X7qxb6s</dc:identifier>
</cp:coreProperties>
</file>